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94cf0f94c044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58d2f8ad4748bc"/>
  </p:sldMasterIdLst>
  <p:sldIdLst>
    <p:sldId xmlns:r="http://schemas.openxmlformats.org/officeDocument/2006/relationships" id="256" r:id="Rb2bc9333bc1046b7"/>
    <p:sldId xmlns:r="http://schemas.openxmlformats.org/officeDocument/2006/relationships" id="257" r:id="R9d9b14d1e1974d14"/>
    <p:sldId xmlns:r="http://schemas.openxmlformats.org/officeDocument/2006/relationships" id="258" r:id="Re468c8a8a44747bb"/>
    <p:sldId xmlns:r="http://schemas.openxmlformats.org/officeDocument/2006/relationships" id="259" r:id="R09018182eb51486d"/>
    <p:sldId xmlns:r="http://schemas.openxmlformats.org/officeDocument/2006/relationships" id="260" r:id="R70a3c7ab04cb4d07"/>
    <p:sldId xmlns:r="http://schemas.openxmlformats.org/officeDocument/2006/relationships" id="261" r:id="Rd919c4f508194810"/>
    <p:sldId xmlns:r="http://schemas.openxmlformats.org/officeDocument/2006/relationships" id="262" r:id="R75d6174cf6eb45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8d2f8ad4748bc" /><Relationship Type="http://schemas.openxmlformats.org/officeDocument/2006/relationships/slide" Target="/ppt/slides/slide1.xml" Id="Rb2bc9333bc1046b7" /><Relationship Type="http://schemas.openxmlformats.org/officeDocument/2006/relationships/slide" Target="/ppt/slides/slide2.xml" Id="R9d9b14d1e1974d14" /><Relationship Type="http://schemas.openxmlformats.org/officeDocument/2006/relationships/slide" Target="/ppt/slides/slide3.xml" Id="Re468c8a8a44747bb" /><Relationship Type="http://schemas.openxmlformats.org/officeDocument/2006/relationships/slide" Target="/ppt/slides/slide4.xml" Id="R09018182eb51486d" /><Relationship Type="http://schemas.openxmlformats.org/officeDocument/2006/relationships/slide" Target="/ppt/slides/slide5.xml" Id="R70a3c7ab04cb4d07" /><Relationship Type="http://schemas.openxmlformats.org/officeDocument/2006/relationships/slide" Target="/ppt/slides/slide6.xml" Id="Rd919c4f508194810" /><Relationship Type="http://schemas.openxmlformats.org/officeDocument/2006/relationships/slide" Target="/ppt/slides/slide7.xml" Id="R75d6174cf6eb45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647f4d9cd40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f099df3fa4753" /><Relationship Type="http://schemas.openxmlformats.org/officeDocument/2006/relationships/theme" Target="/ppt/slideMasters/theme/theme1.xml" Id="R218de662cb9448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8f099df3fa47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471ed46be4f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80c2f221e40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f2dcf75734d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74e7955c04c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6f7081ff34e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7b04d867a40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cf2f6fae949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6 699 370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8 482 219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