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45df07e86043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a2fec9ba10450e"/>
  </p:sldMasterIdLst>
  <p:sldIdLst>
    <p:sldId xmlns:r="http://schemas.openxmlformats.org/officeDocument/2006/relationships" id="256" r:id="Rb144a4e286464b55"/>
    <p:sldId xmlns:r="http://schemas.openxmlformats.org/officeDocument/2006/relationships" id="257" r:id="Ra445af50f2cc4423"/>
    <p:sldId xmlns:r="http://schemas.openxmlformats.org/officeDocument/2006/relationships" id="258" r:id="R3f863dcacedb4a4c"/>
    <p:sldId xmlns:r="http://schemas.openxmlformats.org/officeDocument/2006/relationships" id="259" r:id="R8e8eae1b82d247a3"/>
    <p:sldId xmlns:r="http://schemas.openxmlformats.org/officeDocument/2006/relationships" id="260" r:id="R43f79b631d954133"/>
    <p:sldId xmlns:r="http://schemas.openxmlformats.org/officeDocument/2006/relationships" id="261" r:id="R87811a38742848a0"/>
    <p:sldId xmlns:r="http://schemas.openxmlformats.org/officeDocument/2006/relationships" id="262" r:id="R9d8b30fa576747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a2fec9ba10450e" /><Relationship Type="http://schemas.openxmlformats.org/officeDocument/2006/relationships/slide" Target="/ppt/slides/slide1.xml" Id="Rb144a4e286464b55" /><Relationship Type="http://schemas.openxmlformats.org/officeDocument/2006/relationships/slide" Target="/ppt/slides/slide2.xml" Id="Ra445af50f2cc4423" /><Relationship Type="http://schemas.openxmlformats.org/officeDocument/2006/relationships/slide" Target="/ppt/slides/slide3.xml" Id="R3f863dcacedb4a4c" /><Relationship Type="http://schemas.openxmlformats.org/officeDocument/2006/relationships/slide" Target="/ppt/slides/slide4.xml" Id="R8e8eae1b82d247a3" /><Relationship Type="http://schemas.openxmlformats.org/officeDocument/2006/relationships/slide" Target="/ppt/slides/slide5.xml" Id="R43f79b631d954133" /><Relationship Type="http://schemas.openxmlformats.org/officeDocument/2006/relationships/slide" Target="/ppt/slides/slide6.xml" Id="R87811a38742848a0" /><Relationship Type="http://schemas.openxmlformats.org/officeDocument/2006/relationships/slide" Target="/ppt/slides/slide7.xml" Id="R9d8b30fa576747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ec009971645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06d0d4a6b4a67" /><Relationship Type="http://schemas.openxmlformats.org/officeDocument/2006/relationships/theme" Target="/ppt/slideMasters/theme/theme1.xml" Id="Re525f728d34146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406d0d4a6b4a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46d02ba1e342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41654f3be4a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b621b694545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258a45ca64c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483da46e14f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1936b5b8040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ca69554024c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39 715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185 065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AASE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