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bab25160f28424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e9ff4330c04e40"/>
  </p:sldMasterIdLst>
  <p:sldIdLst>
    <p:sldId xmlns:r="http://schemas.openxmlformats.org/officeDocument/2006/relationships" id="256" r:id="Rdda6e1de045b44c5"/>
    <p:sldId xmlns:r="http://schemas.openxmlformats.org/officeDocument/2006/relationships" id="257" r:id="R7a0f92d334c3458c"/>
    <p:sldId xmlns:r="http://schemas.openxmlformats.org/officeDocument/2006/relationships" id="258" r:id="R88a9fae375814f6f"/>
    <p:sldId xmlns:r="http://schemas.openxmlformats.org/officeDocument/2006/relationships" id="259" r:id="Rdf5fc98b859e4676"/>
    <p:sldId xmlns:r="http://schemas.openxmlformats.org/officeDocument/2006/relationships" id="260" r:id="Reb74f2eca7a44b8f"/>
    <p:sldId xmlns:r="http://schemas.openxmlformats.org/officeDocument/2006/relationships" id="261" r:id="R63948c7202514873"/>
    <p:sldId xmlns:r="http://schemas.openxmlformats.org/officeDocument/2006/relationships" id="262" r:id="R659697f58b3b47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e9ff4330c04e40" /><Relationship Type="http://schemas.openxmlformats.org/officeDocument/2006/relationships/slide" Target="/ppt/slides/slide1.xml" Id="Rdda6e1de045b44c5" /><Relationship Type="http://schemas.openxmlformats.org/officeDocument/2006/relationships/slide" Target="/ppt/slides/slide2.xml" Id="R7a0f92d334c3458c" /><Relationship Type="http://schemas.openxmlformats.org/officeDocument/2006/relationships/slide" Target="/ppt/slides/slide3.xml" Id="R88a9fae375814f6f" /><Relationship Type="http://schemas.openxmlformats.org/officeDocument/2006/relationships/slide" Target="/ppt/slides/slide4.xml" Id="Rdf5fc98b859e4676" /><Relationship Type="http://schemas.openxmlformats.org/officeDocument/2006/relationships/slide" Target="/ppt/slides/slide5.xml" Id="Reb74f2eca7a44b8f" /><Relationship Type="http://schemas.openxmlformats.org/officeDocument/2006/relationships/slide" Target="/ppt/slides/slide6.xml" Id="R63948c7202514873" /><Relationship Type="http://schemas.openxmlformats.org/officeDocument/2006/relationships/slide" Target="/ppt/slides/slide7.xml" Id="R659697f58b3b47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779261aabe42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bdf06ecc0442f5" /><Relationship Type="http://schemas.openxmlformats.org/officeDocument/2006/relationships/theme" Target="/ppt/slideMasters/theme/theme1.xml" Id="Rc859c0d9c2694a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bdf06ecc0442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72f249675c4ec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4de1f318543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8e28b54a84d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d106c29a8c4d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01c1d884c49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b4c4fc17e949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6d7f77c404a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MAGNUS AASE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39 715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185 065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MAGNUS AASE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Brunesveien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4322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989 250 310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MAGNUS AASE HOLDING AS</a:t>
            </a:r>
          </a:p>
        </p:txBody>
      </p:sp>
    </p:spTree>
  </p:cSld>
  <p:clrMapOvr>
    <a:masterClrMapping xmlns:a="http://schemas.openxmlformats.org/drawingml/2006/main"/>
  </p:clrMapOvr>
</p:sld>
</file>