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5efb55c0ba4c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059c5f69a24b06"/>
  </p:sldMasterIdLst>
  <p:sldIdLst>
    <p:sldId xmlns:r="http://schemas.openxmlformats.org/officeDocument/2006/relationships" id="256" r:id="R846c7e5749cb4c38"/>
    <p:sldId xmlns:r="http://schemas.openxmlformats.org/officeDocument/2006/relationships" id="257" r:id="Rd93312c9b0014424"/>
    <p:sldId xmlns:r="http://schemas.openxmlformats.org/officeDocument/2006/relationships" id="258" r:id="R858d32ff7ff84b9c"/>
    <p:sldId xmlns:r="http://schemas.openxmlformats.org/officeDocument/2006/relationships" id="259" r:id="R424ab8c8c5d046a7"/>
    <p:sldId xmlns:r="http://schemas.openxmlformats.org/officeDocument/2006/relationships" id="260" r:id="Ra52feebea1fa4a46"/>
    <p:sldId xmlns:r="http://schemas.openxmlformats.org/officeDocument/2006/relationships" id="261" r:id="R358bdac8a79041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059c5f69a24b06" /><Relationship Type="http://schemas.openxmlformats.org/officeDocument/2006/relationships/slide" Target="/ppt/slides/slide1.xml" Id="R846c7e5749cb4c38" /><Relationship Type="http://schemas.openxmlformats.org/officeDocument/2006/relationships/slide" Target="/ppt/slides/slide2.xml" Id="Rd93312c9b0014424" /><Relationship Type="http://schemas.openxmlformats.org/officeDocument/2006/relationships/slide" Target="/ppt/slides/slide3.xml" Id="R858d32ff7ff84b9c" /><Relationship Type="http://schemas.openxmlformats.org/officeDocument/2006/relationships/slide" Target="/ppt/slides/slide4.xml" Id="R424ab8c8c5d046a7" /><Relationship Type="http://schemas.openxmlformats.org/officeDocument/2006/relationships/slide" Target="/ppt/slides/slide5.xml" Id="Ra52feebea1fa4a46" /><Relationship Type="http://schemas.openxmlformats.org/officeDocument/2006/relationships/slide" Target="/ppt/slides/slide6.xml" Id="R358bdac8a79041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f8104ff1e44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94fc156e8476b" /><Relationship Type="http://schemas.openxmlformats.org/officeDocument/2006/relationships/theme" Target="/ppt/slideMasters/theme/theme1.xml" Id="Rc8ea4716707d41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a94fc156e847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3354657d749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30bffcc3445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e7e538a8148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f265cf20747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92207f7a942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6d3da62bb43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BIGAIO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Falkensten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989 251 821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