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227cee191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3f8f9304c4eb6"/>
  </p:sldMasterIdLst>
  <p:sldIdLst>
    <p:sldId xmlns:r="http://schemas.openxmlformats.org/officeDocument/2006/relationships" id="256" r:id="Rabe4b6cdf92c452a"/>
    <p:sldId xmlns:r="http://schemas.openxmlformats.org/officeDocument/2006/relationships" id="257" r:id="R28ce4e91410b4050"/>
    <p:sldId xmlns:r="http://schemas.openxmlformats.org/officeDocument/2006/relationships" id="258" r:id="Rfbab9b16c6894b75"/>
    <p:sldId xmlns:r="http://schemas.openxmlformats.org/officeDocument/2006/relationships" id="259" r:id="R46be6ed54e14413f"/>
    <p:sldId xmlns:r="http://schemas.openxmlformats.org/officeDocument/2006/relationships" id="260" r:id="R5b9593bb4989489c"/>
    <p:sldId xmlns:r="http://schemas.openxmlformats.org/officeDocument/2006/relationships" id="261" r:id="R06a75df1af294197"/>
    <p:sldId xmlns:r="http://schemas.openxmlformats.org/officeDocument/2006/relationships" id="262" r:id="Ra972f5da6c21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3f8f9304c4eb6" /><Relationship Type="http://schemas.openxmlformats.org/officeDocument/2006/relationships/slide" Target="/ppt/slides/slide1.xml" Id="Rabe4b6cdf92c452a" /><Relationship Type="http://schemas.openxmlformats.org/officeDocument/2006/relationships/slide" Target="/ppt/slides/slide2.xml" Id="R28ce4e91410b4050" /><Relationship Type="http://schemas.openxmlformats.org/officeDocument/2006/relationships/slide" Target="/ppt/slides/slide3.xml" Id="Rfbab9b16c6894b75" /><Relationship Type="http://schemas.openxmlformats.org/officeDocument/2006/relationships/slide" Target="/ppt/slides/slide4.xml" Id="R46be6ed54e14413f" /><Relationship Type="http://schemas.openxmlformats.org/officeDocument/2006/relationships/slide" Target="/ppt/slides/slide5.xml" Id="R5b9593bb4989489c" /><Relationship Type="http://schemas.openxmlformats.org/officeDocument/2006/relationships/slide" Target="/ppt/slides/slide6.xml" Id="R06a75df1af294197" /><Relationship Type="http://schemas.openxmlformats.org/officeDocument/2006/relationships/slide" Target="/ppt/slides/slide7.xml" Id="Ra972f5da6c21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1196ac99d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eca3a1fd46ac" /><Relationship Type="http://schemas.openxmlformats.org/officeDocument/2006/relationships/theme" Target="/ppt/slideMasters/theme/theme1.xml" Id="Reef020944bf5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7eca3a1fd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984b42ce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0e714e684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1aa9995e2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65cad5fb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7078ebbf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7938afd2b46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6a39d1248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