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567b02def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9d503daa34339"/>
  </p:sldMasterIdLst>
  <p:sldIdLst>
    <p:sldId xmlns:r="http://schemas.openxmlformats.org/officeDocument/2006/relationships" id="256" r:id="R435bbe7bafaa4f86"/>
    <p:sldId xmlns:r="http://schemas.openxmlformats.org/officeDocument/2006/relationships" id="257" r:id="Rb8f91f5d7fd04a4d"/>
    <p:sldId xmlns:r="http://schemas.openxmlformats.org/officeDocument/2006/relationships" id="258" r:id="R3d6d132616f74e1a"/>
    <p:sldId xmlns:r="http://schemas.openxmlformats.org/officeDocument/2006/relationships" id="259" r:id="Rf154f3606f5c43b9"/>
    <p:sldId xmlns:r="http://schemas.openxmlformats.org/officeDocument/2006/relationships" id="260" r:id="Rd6f0c1ef64d747f7"/>
    <p:sldId xmlns:r="http://schemas.openxmlformats.org/officeDocument/2006/relationships" id="261" r:id="Rb01cbd32f232470f"/>
    <p:sldId xmlns:r="http://schemas.openxmlformats.org/officeDocument/2006/relationships" id="262" r:id="R9d0c8a7515d6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9d503daa34339" /><Relationship Type="http://schemas.openxmlformats.org/officeDocument/2006/relationships/slide" Target="/ppt/slides/slide1.xml" Id="R435bbe7bafaa4f86" /><Relationship Type="http://schemas.openxmlformats.org/officeDocument/2006/relationships/slide" Target="/ppt/slides/slide2.xml" Id="Rb8f91f5d7fd04a4d" /><Relationship Type="http://schemas.openxmlformats.org/officeDocument/2006/relationships/slide" Target="/ppt/slides/slide3.xml" Id="R3d6d132616f74e1a" /><Relationship Type="http://schemas.openxmlformats.org/officeDocument/2006/relationships/slide" Target="/ppt/slides/slide4.xml" Id="Rf154f3606f5c43b9" /><Relationship Type="http://schemas.openxmlformats.org/officeDocument/2006/relationships/slide" Target="/ppt/slides/slide5.xml" Id="Rd6f0c1ef64d747f7" /><Relationship Type="http://schemas.openxmlformats.org/officeDocument/2006/relationships/slide" Target="/ppt/slides/slide6.xml" Id="Rb01cbd32f232470f" /><Relationship Type="http://schemas.openxmlformats.org/officeDocument/2006/relationships/slide" Target="/ppt/slides/slide7.xml" Id="R9d0c8a7515d6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b3c984222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70b925824b98" /><Relationship Type="http://schemas.openxmlformats.org/officeDocument/2006/relationships/theme" Target="/ppt/slideMasters/theme/theme1.xml" Id="R8a6d4c8ed460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270b92582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581962d4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9d1738598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ae10f1d8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ab5b3504b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2b32291a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1839e2fd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fcfa0710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