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91b637c56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71a6311554fe2"/>
  </p:sldMasterIdLst>
  <p:sldIdLst>
    <p:sldId xmlns:r="http://schemas.openxmlformats.org/officeDocument/2006/relationships" id="256" r:id="Rd4c9875616644eb0"/>
    <p:sldId xmlns:r="http://schemas.openxmlformats.org/officeDocument/2006/relationships" id="257" r:id="R3d2f050735144cb5"/>
    <p:sldId xmlns:r="http://schemas.openxmlformats.org/officeDocument/2006/relationships" id="258" r:id="Rc311991e74794bf5"/>
    <p:sldId xmlns:r="http://schemas.openxmlformats.org/officeDocument/2006/relationships" id="259" r:id="R810aacaf6ac04b85"/>
    <p:sldId xmlns:r="http://schemas.openxmlformats.org/officeDocument/2006/relationships" id="260" r:id="Rcd9ab4fe507e4003"/>
    <p:sldId xmlns:r="http://schemas.openxmlformats.org/officeDocument/2006/relationships" id="261" r:id="R3ff813806e4647ae"/>
    <p:sldId xmlns:r="http://schemas.openxmlformats.org/officeDocument/2006/relationships" id="262" r:id="Ra9039f0bb830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71a6311554fe2" /><Relationship Type="http://schemas.openxmlformats.org/officeDocument/2006/relationships/slide" Target="/ppt/slides/slide1.xml" Id="Rd4c9875616644eb0" /><Relationship Type="http://schemas.openxmlformats.org/officeDocument/2006/relationships/slide" Target="/ppt/slides/slide2.xml" Id="R3d2f050735144cb5" /><Relationship Type="http://schemas.openxmlformats.org/officeDocument/2006/relationships/slide" Target="/ppt/slides/slide3.xml" Id="Rc311991e74794bf5" /><Relationship Type="http://schemas.openxmlformats.org/officeDocument/2006/relationships/slide" Target="/ppt/slides/slide4.xml" Id="R810aacaf6ac04b85" /><Relationship Type="http://schemas.openxmlformats.org/officeDocument/2006/relationships/slide" Target="/ppt/slides/slide5.xml" Id="Rcd9ab4fe507e4003" /><Relationship Type="http://schemas.openxmlformats.org/officeDocument/2006/relationships/slide" Target="/ppt/slides/slide6.xml" Id="R3ff813806e4647ae" /><Relationship Type="http://schemas.openxmlformats.org/officeDocument/2006/relationships/slide" Target="/ppt/slides/slide7.xml" Id="Ra9039f0bb830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7ba5a999e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391908e84a4f" /><Relationship Type="http://schemas.openxmlformats.org/officeDocument/2006/relationships/theme" Target="/ppt/slideMasters/theme/theme1.xml" Id="R8c04c9884b97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9391908e8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2767ee62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a1452fd8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a87c5e048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f1a38db31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0b2744e39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6ca384830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856c7d34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SVERFA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3 680 087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MARIE CARLSSON FARSUND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OTTAR CARLSSON FARSUND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KARL OTTAR ANDAL FARSUND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40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sverre.farsund@enivest.net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