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8509e7fbb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2ef3b8b6c4669"/>
  </p:sldMasterIdLst>
  <p:sldIdLst>
    <p:sldId xmlns:r="http://schemas.openxmlformats.org/officeDocument/2006/relationships" id="256" r:id="Rf140d1801b9845db"/>
    <p:sldId xmlns:r="http://schemas.openxmlformats.org/officeDocument/2006/relationships" id="257" r:id="R0abfa043e1fd460e"/>
    <p:sldId xmlns:r="http://schemas.openxmlformats.org/officeDocument/2006/relationships" id="258" r:id="Rce6d8680275146d8"/>
    <p:sldId xmlns:r="http://schemas.openxmlformats.org/officeDocument/2006/relationships" id="259" r:id="Rad21974795bd46b8"/>
    <p:sldId xmlns:r="http://schemas.openxmlformats.org/officeDocument/2006/relationships" id="260" r:id="R2069be6d047e4ca1"/>
    <p:sldId xmlns:r="http://schemas.openxmlformats.org/officeDocument/2006/relationships" id="261" r:id="R888802d41781427c"/>
    <p:sldId xmlns:r="http://schemas.openxmlformats.org/officeDocument/2006/relationships" id="262" r:id="R64a9fe41cb52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2ef3b8b6c4669" /><Relationship Type="http://schemas.openxmlformats.org/officeDocument/2006/relationships/slide" Target="/ppt/slides/slide1.xml" Id="Rf140d1801b9845db" /><Relationship Type="http://schemas.openxmlformats.org/officeDocument/2006/relationships/slide" Target="/ppt/slides/slide2.xml" Id="R0abfa043e1fd460e" /><Relationship Type="http://schemas.openxmlformats.org/officeDocument/2006/relationships/slide" Target="/ppt/slides/slide3.xml" Id="Rce6d8680275146d8" /><Relationship Type="http://schemas.openxmlformats.org/officeDocument/2006/relationships/slide" Target="/ppt/slides/slide4.xml" Id="Rad21974795bd46b8" /><Relationship Type="http://schemas.openxmlformats.org/officeDocument/2006/relationships/slide" Target="/ppt/slides/slide5.xml" Id="R2069be6d047e4ca1" /><Relationship Type="http://schemas.openxmlformats.org/officeDocument/2006/relationships/slide" Target="/ppt/slides/slide6.xml" Id="R888802d41781427c" /><Relationship Type="http://schemas.openxmlformats.org/officeDocument/2006/relationships/slide" Target="/ppt/slides/slide7.xml" Id="R64a9fe41cb52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12bdcc5b143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c3b20409e421f" /><Relationship Type="http://schemas.openxmlformats.org/officeDocument/2006/relationships/theme" Target="/ppt/slideMasters/theme/theme1.xml" Id="Rc40ddbe5c2a2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c3b20409e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63cf52abf4d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9956b383e45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5140f9dba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c09e05c60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7b158cc60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91f83e3a1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60fd931a8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T.F. MÜLLER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T.F. MÜLLER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T.F. MÜLLER HOLDING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T.F. MÜLLER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T.F. MÜLLER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T.F. MÜLLER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3 689 656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26 386 771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26 527 686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T.F. MÜLLER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FREDRIK MÜLLER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T.F. MÜLLER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Rotvollen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T.F. MÜLLER HOLDING AS</a:t>
            </a:r>
          </a:p>
        </p:txBody>
      </p:sp>
    </p:spTree>
  </p:cSld>
  <p:clrMapOvr>
    <a:masterClrMapping xmlns:a="http://schemas.openxmlformats.org/drawingml/2006/main"/>
  </p:clrMapOvr>
</p:sld>
</file>