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ee8fd99b8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bd60eb104481e"/>
  </p:sldMasterIdLst>
  <p:sldIdLst>
    <p:sldId xmlns:r="http://schemas.openxmlformats.org/officeDocument/2006/relationships" id="256" r:id="R6d7599403f564317"/>
    <p:sldId xmlns:r="http://schemas.openxmlformats.org/officeDocument/2006/relationships" id="257" r:id="Rb007e6d7ba174e3b"/>
    <p:sldId xmlns:r="http://schemas.openxmlformats.org/officeDocument/2006/relationships" id="258" r:id="R6a0d49e1748e45f7"/>
    <p:sldId xmlns:r="http://schemas.openxmlformats.org/officeDocument/2006/relationships" id="259" r:id="Rb0f788c5b8ff4954"/>
    <p:sldId xmlns:r="http://schemas.openxmlformats.org/officeDocument/2006/relationships" id="260" r:id="R6987aef39fea4cdf"/>
    <p:sldId xmlns:r="http://schemas.openxmlformats.org/officeDocument/2006/relationships" id="261" r:id="Racf81c4b91bc499e"/>
    <p:sldId xmlns:r="http://schemas.openxmlformats.org/officeDocument/2006/relationships" id="262" r:id="Ra2cdb9703314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bd60eb104481e" /><Relationship Type="http://schemas.openxmlformats.org/officeDocument/2006/relationships/slide" Target="/ppt/slides/slide1.xml" Id="R6d7599403f564317" /><Relationship Type="http://schemas.openxmlformats.org/officeDocument/2006/relationships/slide" Target="/ppt/slides/slide2.xml" Id="Rb007e6d7ba174e3b" /><Relationship Type="http://schemas.openxmlformats.org/officeDocument/2006/relationships/slide" Target="/ppt/slides/slide3.xml" Id="R6a0d49e1748e45f7" /><Relationship Type="http://schemas.openxmlformats.org/officeDocument/2006/relationships/slide" Target="/ppt/slides/slide4.xml" Id="Rb0f788c5b8ff4954" /><Relationship Type="http://schemas.openxmlformats.org/officeDocument/2006/relationships/slide" Target="/ppt/slides/slide5.xml" Id="R6987aef39fea4cdf" /><Relationship Type="http://schemas.openxmlformats.org/officeDocument/2006/relationships/slide" Target="/ppt/slides/slide6.xml" Id="Racf81c4b91bc499e" /><Relationship Type="http://schemas.openxmlformats.org/officeDocument/2006/relationships/slide" Target="/ppt/slides/slide7.xml" Id="Ra2cdb9703314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c70321505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159486bf4f1d" /><Relationship Type="http://schemas.openxmlformats.org/officeDocument/2006/relationships/theme" Target="/ppt/slideMasters/theme/theme1.xml" Id="R5d4559966c9c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4159486bf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8fe879c2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78bf3066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c7512e11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5bef6230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310d8258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187763f1c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966d4c85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