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16c2764ac4e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f0773635ad4804"/>
  </p:sldMasterIdLst>
  <p:sldIdLst>
    <p:sldId xmlns:r="http://schemas.openxmlformats.org/officeDocument/2006/relationships" id="256" r:id="R13123fa79a004896"/>
    <p:sldId xmlns:r="http://schemas.openxmlformats.org/officeDocument/2006/relationships" id="257" r:id="R987042bd347b4b09"/>
    <p:sldId xmlns:r="http://schemas.openxmlformats.org/officeDocument/2006/relationships" id="258" r:id="R982384a004644f82"/>
    <p:sldId xmlns:r="http://schemas.openxmlformats.org/officeDocument/2006/relationships" id="259" r:id="R607a0f29742148bf"/>
    <p:sldId xmlns:r="http://schemas.openxmlformats.org/officeDocument/2006/relationships" id="260" r:id="R6263312ba0ca4ced"/>
    <p:sldId xmlns:r="http://schemas.openxmlformats.org/officeDocument/2006/relationships" id="261" r:id="Re7ac1bd3d3db4672"/>
    <p:sldId xmlns:r="http://schemas.openxmlformats.org/officeDocument/2006/relationships" id="262" r:id="R4627439dc4b94c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0773635ad4804" /><Relationship Type="http://schemas.openxmlformats.org/officeDocument/2006/relationships/slide" Target="/ppt/slides/slide1.xml" Id="R13123fa79a004896" /><Relationship Type="http://schemas.openxmlformats.org/officeDocument/2006/relationships/slide" Target="/ppt/slides/slide2.xml" Id="R987042bd347b4b09" /><Relationship Type="http://schemas.openxmlformats.org/officeDocument/2006/relationships/slide" Target="/ppt/slides/slide3.xml" Id="R982384a004644f82" /><Relationship Type="http://schemas.openxmlformats.org/officeDocument/2006/relationships/slide" Target="/ppt/slides/slide4.xml" Id="R607a0f29742148bf" /><Relationship Type="http://schemas.openxmlformats.org/officeDocument/2006/relationships/slide" Target="/ppt/slides/slide5.xml" Id="R6263312ba0ca4ced" /><Relationship Type="http://schemas.openxmlformats.org/officeDocument/2006/relationships/slide" Target="/ppt/slides/slide6.xml" Id="Re7ac1bd3d3db4672" /><Relationship Type="http://schemas.openxmlformats.org/officeDocument/2006/relationships/slide" Target="/ppt/slides/slide7.xml" Id="R4627439dc4b94c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2bf05649c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54304d27c43e2" /><Relationship Type="http://schemas.openxmlformats.org/officeDocument/2006/relationships/theme" Target="/ppt/slideMasters/theme/theme1.xml" Id="R66e32e15d4a2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54304d27c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87ef1d5ff43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10829dd9a47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2abba2d31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073213325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648f386c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d63e8447949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686ab5304a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BJG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13 122 574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13 207 545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Hjellestadvegen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