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c5736dd9b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c659019e147f9"/>
  </p:sldMasterIdLst>
  <p:sldIdLst>
    <p:sldId xmlns:r="http://schemas.openxmlformats.org/officeDocument/2006/relationships" id="256" r:id="R1cec1670572c4984"/>
    <p:sldId xmlns:r="http://schemas.openxmlformats.org/officeDocument/2006/relationships" id="257" r:id="Rd8c472c5ec5042f3"/>
    <p:sldId xmlns:r="http://schemas.openxmlformats.org/officeDocument/2006/relationships" id="258" r:id="R87934d8183ae4950"/>
    <p:sldId xmlns:r="http://schemas.openxmlformats.org/officeDocument/2006/relationships" id="259" r:id="Rdbd0715ee2964fc5"/>
    <p:sldId xmlns:r="http://schemas.openxmlformats.org/officeDocument/2006/relationships" id="260" r:id="R3c3336bcade64e2f"/>
    <p:sldId xmlns:r="http://schemas.openxmlformats.org/officeDocument/2006/relationships" id="261" r:id="R9a15bde89f784d50"/>
    <p:sldId xmlns:r="http://schemas.openxmlformats.org/officeDocument/2006/relationships" id="262" r:id="Rdc99c9a4e133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c659019e147f9" /><Relationship Type="http://schemas.openxmlformats.org/officeDocument/2006/relationships/slide" Target="/ppt/slides/slide1.xml" Id="R1cec1670572c4984" /><Relationship Type="http://schemas.openxmlformats.org/officeDocument/2006/relationships/slide" Target="/ppt/slides/slide2.xml" Id="Rd8c472c5ec5042f3" /><Relationship Type="http://schemas.openxmlformats.org/officeDocument/2006/relationships/slide" Target="/ppt/slides/slide3.xml" Id="R87934d8183ae4950" /><Relationship Type="http://schemas.openxmlformats.org/officeDocument/2006/relationships/slide" Target="/ppt/slides/slide4.xml" Id="Rdbd0715ee2964fc5" /><Relationship Type="http://schemas.openxmlformats.org/officeDocument/2006/relationships/slide" Target="/ppt/slides/slide5.xml" Id="R3c3336bcade64e2f" /><Relationship Type="http://schemas.openxmlformats.org/officeDocument/2006/relationships/slide" Target="/ppt/slides/slide6.xml" Id="R9a15bde89f784d50" /><Relationship Type="http://schemas.openxmlformats.org/officeDocument/2006/relationships/slide" Target="/ppt/slides/slide7.xml" Id="Rdc99c9a4e133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79165d4e0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dc1f8e5d40e3" /><Relationship Type="http://schemas.openxmlformats.org/officeDocument/2006/relationships/theme" Target="/ppt/slideMasters/theme/theme1.xml" Id="Rfd6bf347b7b6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fdc1f8e5d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3ed00a8e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05a7a5a6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a7f31c3a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2d1ca53c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082871c3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72fe4e21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707ea91a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