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bfbb116bfc41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c7c84d7b9e4e69"/>
  </p:sldMasterIdLst>
  <p:sldIdLst>
    <p:sldId xmlns:r="http://schemas.openxmlformats.org/officeDocument/2006/relationships" id="256" r:id="R7a37830f4a884b8b"/>
    <p:sldId xmlns:r="http://schemas.openxmlformats.org/officeDocument/2006/relationships" id="257" r:id="R62ab58b93b7044e8"/>
    <p:sldId xmlns:r="http://schemas.openxmlformats.org/officeDocument/2006/relationships" id="258" r:id="Rb52b1ac540f145c0"/>
    <p:sldId xmlns:r="http://schemas.openxmlformats.org/officeDocument/2006/relationships" id="259" r:id="R7e59f69503ba45e1"/>
    <p:sldId xmlns:r="http://schemas.openxmlformats.org/officeDocument/2006/relationships" id="260" r:id="Ra68d987a25bc452b"/>
    <p:sldId xmlns:r="http://schemas.openxmlformats.org/officeDocument/2006/relationships" id="261" r:id="Rfe80a2bd399c4805"/>
    <p:sldId xmlns:r="http://schemas.openxmlformats.org/officeDocument/2006/relationships" id="262" r:id="R07ac4c9f4a0046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c7c84d7b9e4e69" /><Relationship Type="http://schemas.openxmlformats.org/officeDocument/2006/relationships/slide" Target="/ppt/slides/slide1.xml" Id="R7a37830f4a884b8b" /><Relationship Type="http://schemas.openxmlformats.org/officeDocument/2006/relationships/slide" Target="/ppt/slides/slide2.xml" Id="R62ab58b93b7044e8" /><Relationship Type="http://schemas.openxmlformats.org/officeDocument/2006/relationships/slide" Target="/ppt/slides/slide3.xml" Id="Rb52b1ac540f145c0" /><Relationship Type="http://schemas.openxmlformats.org/officeDocument/2006/relationships/slide" Target="/ppt/slides/slide4.xml" Id="R7e59f69503ba45e1" /><Relationship Type="http://schemas.openxmlformats.org/officeDocument/2006/relationships/slide" Target="/ppt/slides/slide5.xml" Id="Ra68d987a25bc452b" /><Relationship Type="http://schemas.openxmlformats.org/officeDocument/2006/relationships/slide" Target="/ppt/slides/slide6.xml" Id="Rfe80a2bd399c4805" /><Relationship Type="http://schemas.openxmlformats.org/officeDocument/2006/relationships/slide" Target="/ppt/slides/slide7.xml" Id="R07ac4c9f4a0046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7bf70833184f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76111ad834dc8" /><Relationship Type="http://schemas.openxmlformats.org/officeDocument/2006/relationships/theme" Target="/ppt/slideMasters/theme/theme1.xml" Id="R92755ab5a08b4b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876111ad834d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b208ea0b643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55aeb68894b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3ff31e60d4c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16e4ae32644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1a922e1ae49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f28cdb0ce4a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3a2e506dd47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JPS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JPS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JPS INVESTERING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JPS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JPS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JPS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5 341 335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56 528 194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66 372 805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JPS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PETTER SJØEN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PETTER SJØEN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SJØEN INVESTERING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 INVESTERING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JPS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Stongvegen 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84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989 257 439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JPS INVESTERING AS</a:t>
            </a:r>
          </a:p>
        </p:txBody>
      </p:sp>
    </p:spTree>
  </p:cSld>
  <p:clrMapOvr>
    <a:masterClrMapping xmlns:a="http://schemas.openxmlformats.org/drawingml/2006/main"/>
  </p:clrMapOvr>
</p:sld>
</file>