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0fb6a35fb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3545242c64ccb"/>
  </p:sldMasterIdLst>
  <p:sldIdLst>
    <p:sldId xmlns:r="http://schemas.openxmlformats.org/officeDocument/2006/relationships" id="256" r:id="R7b142c5d7f6345ac"/>
    <p:sldId xmlns:r="http://schemas.openxmlformats.org/officeDocument/2006/relationships" id="257" r:id="Ra99ee19c39654949"/>
    <p:sldId xmlns:r="http://schemas.openxmlformats.org/officeDocument/2006/relationships" id="258" r:id="R78795cf1b5a34dcb"/>
    <p:sldId xmlns:r="http://schemas.openxmlformats.org/officeDocument/2006/relationships" id="259" r:id="R5ed6e4d71c024b71"/>
    <p:sldId xmlns:r="http://schemas.openxmlformats.org/officeDocument/2006/relationships" id="260" r:id="R8b9a4884483d4f6e"/>
    <p:sldId xmlns:r="http://schemas.openxmlformats.org/officeDocument/2006/relationships" id="261" r:id="R33c05f2739d94c1a"/>
    <p:sldId xmlns:r="http://schemas.openxmlformats.org/officeDocument/2006/relationships" id="262" r:id="Ra64c123a5dec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3545242c64ccb" /><Relationship Type="http://schemas.openxmlformats.org/officeDocument/2006/relationships/slide" Target="/ppt/slides/slide1.xml" Id="R7b142c5d7f6345ac" /><Relationship Type="http://schemas.openxmlformats.org/officeDocument/2006/relationships/slide" Target="/ppt/slides/slide2.xml" Id="Ra99ee19c39654949" /><Relationship Type="http://schemas.openxmlformats.org/officeDocument/2006/relationships/slide" Target="/ppt/slides/slide3.xml" Id="R78795cf1b5a34dcb" /><Relationship Type="http://schemas.openxmlformats.org/officeDocument/2006/relationships/slide" Target="/ppt/slides/slide4.xml" Id="R5ed6e4d71c024b71" /><Relationship Type="http://schemas.openxmlformats.org/officeDocument/2006/relationships/slide" Target="/ppt/slides/slide5.xml" Id="R8b9a4884483d4f6e" /><Relationship Type="http://schemas.openxmlformats.org/officeDocument/2006/relationships/slide" Target="/ppt/slides/slide6.xml" Id="R33c05f2739d94c1a" /><Relationship Type="http://schemas.openxmlformats.org/officeDocument/2006/relationships/slide" Target="/ppt/slides/slide7.xml" Id="Ra64c123a5dec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323ec40c1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ec385e6d743df" /><Relationship Type="http://schemas.openxmlformats.org/officeDocument/2006/relationships/theme" Target="/ppt/slideMasters/theme/theme1.xml" Id="R4508f2699088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ec385e6d7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04dc5a86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4439d070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e19bb32d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506ae0d73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3bb7a3af4c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812c1d8d4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23291f60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