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b91f0a357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4da35d3104c62"/>
  </p:sldMasterIdLst>
  <p:sldIdLst>
    <p:sldId xmlns:r="http://schemas.openxmlformats.org/officeDocument/2006/relationships" id="256" r:id="Rd7389e0457b344c2"/>
    <p:sldId xmlns:r="http://schemas.openxmlformats.org/officeDocument/2006/relationships" id="257" r:id="R3b818ff933f24378"/>
    <p:sldId xmlns:r="http://schemas.openxmlformats.org/officeDocument/2006/relationships" id="258" r:id="R734d281286d44fe7"/>
    <p:sldId xmlns:r="http://schemas.openxmlformats.org/officeDocument/2006/relationships" id="259" r:id="Rd7b9aff6703d44e0"/>
    <p:sldId xmlns:r="http://schemas.openxmlformats.org/officeDocument/2006/relationships" id="260" r:id="R2d1f8cc6c09747f1"/>
    <p:sldId xmlns:r="http://schemas.openxmlformats.org/officeDocument/2006/relationships" id="261" r:id="R2f94bb3ff7f0416a"/>
    <p:sldId xmlns:r="http://schemas.openxmlformats.org/officeDocument/2006/relationships" id="262" r:id="R088b1581b920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4da35d3104c62" /><Relationship Type="http://schemas.openxmlformats.org/officeDocument/2006/relationships/slide" Target="/ppt/slides/slide1.xml" Id="Rd7389e0457b344c2" /><Relationship Type="http://schemas.openxmlformats.org/officeDocument/2006/relationships/slide" Target="/ppt/slides/slide2.xml" Id="R3b818ff933f24378" /><Relationship Type="http://schemas.openxmlformats.org/officeDocument/2006/relationships/slide" Target="/ppt/slides/slide3.xml" Id="R734d281286d44fe7" /><Relationship Type="http://schemas.openxmlformats.org/officeDocument/2006/relationships/slide" Target="/ppt/slides/slide4.xml" Id="Rd7b9aff6703d44e0" /><Relationship Type="http://schemas.openxmlformats.org/officeDocument/2006/relationships/slide" Target="/ppt/slides/slide5.xml" Id="R2d1f8cc6c09747f1" /><Relationship Type="http://schemas.openxmlformats.org/officeDocument/2006/relationships/slide" Target="/ppt/slides/slide6.xml" Id="R2f94bb3ff7f0416a" /><Relationship Type="http://schemas.openxmlformats.org/officeDocument/2006/relationships/slide" Target="/ppt/slides/slide7.xml" Id="R088b1581b920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74a84c7ae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44570031429a" /><Relationship Type="http://schemas.openxmlformats.org/officeDocument/2006/relationships/theme" Target="/ppt/slideMasters/theme/theme1.xml" Id="R1f82f8fa6588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344570031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d433a4f9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9fa99a767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b8e50131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16844c7f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ad8aaf01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4ea04982a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8b4c8147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