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84fe69bbe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5fbe3b00847f8"/>
  </p:sldMasterIdLst>
  <p:sldIdLst>
    <p:sldId xmlns:r="http://schemas.openxmlformats.org/officeDocument/2006/relationships" id="256" r:id="Ra3c82d65d7e2424a"/>
    <p:sldId xmlns:r="http://schemas.openxmlformats.org/officeDocument/2006/relationships" id="257" r:id="Rab0ed3b16f044156"/>
    <p:sldId xmlns:r="http://schemas.openxmlformats.org/officeDocument/2006/relationships" id="258" r:id="R6584e190823645cd"/>
    <p:sldId xmlns:r="http://schemas.openxmlformats.org/officeDocument/2006/relationships" id="259" r:id="Rcb65e031f8ca4d47"/>
    <p:sldId xmlns:r="http://schemas.openxmlformats.org/officeDocument/2006/relationships" id="260" r:id="R69e57435653e4aea"/>
    <p:sldId xmlns:r="http://schemas.openxmlformats.org/officeDocument/2006/relationships" id="261" r:id="R59b44aea7b274d52"/>
    <p:sldId xmlns:r="http://schemas.openxmlformats.org/officeDocument/2006/relationships" id="262" r:id="Rb95167b8eca3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5fbe3b00847f8" /><Relationship Type="http://schemas.openxmlformats.org/officeDocument/2006/relationships/slide" Target="/ppt/slides/slide1.xml" Id="Ra3c82d65d7e2424a" /><Relationship Type="http://schemas.openxmlformats.org/officeDocument/2006/relationships/slide" Target="/ppt/slides/slide2.xml" Id="Rab0ed3b16f044156" /><Relationship Type="http://schemas.openxmlformats.org/officeDocument/2006/relationships/slide" Target="/ppt/slides/slide3.xml" Id="R6584e190823645cd" /><Relationship Type="http://schemas.openxmlformats.org/officeDocument/2006/relationships/slide" Target="/ppt/slides/slide4.xml" Id="Rcb65e031f8ca4d47" /><Relationship Type="http://schemas.openxmlformats.org/officeDocument/2006/relationships/slide" Target="/ppt/slides/slide5.xml" Id="R69e57435653e4aea" /><Relationship Type="http://schemas.openxmlformats.org/officeDocument/2006/relationships/slide" Target="/ppt/slides/slide6.xml" Id="R59b44aea7b274d52" /><Relationship Type="http://schemas.openxmlformats.org/officeDocument/2006/relationships/slide" Target="/ppt/slides/slide7.xml" Id="Rb95167b8eca3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240c23a7c4c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8398b1534134" /><Relationship Type="http://schemas.openxmlformats.org/officeDocument/2006/relationships/theme" Target="/ppt/slideMasters/theme/theme1.xml" Id="Rccf7ab1bbb094c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48398b15341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1107872f3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60d6d3fae40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136f820b9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766179cd5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43bba641a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c2889eb47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c41b2265a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JØ&amp;PE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JØ&amp;PE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6 740 389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JØRGENSEN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JØRGENSEN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