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efad77629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4c2a443d44a27"/>
  </p:sldMasterIdLst>
  <p:sldIdLst>
    <p:sldId xmlns:r="http://schemas.openxmlformats.org/officeDocument/2006/relationships" id="256" r:id="R6b3b6f407a084eab"/>
    <p:sldId xmlns:r="http://schemas.openxmlformats.org/officeDocument/2006/relationships" id="257" r:id="R2c364d3c99464149"/>
    <p:sldId xmlns:r="http://schemas.openxmlformats.org/officeDocument/2006/relationships" id="258" r:id="R8d19b5affdf64f72"/>
    <p:sldId xmlns:r="http://schemas.openxmlformats.org/officeDocument/2006/relationships" id="259" r:id="Rfa6e8080bc93430a"/>
    <p:sldId xmlns:r="http://schemas.openxmlformats.org/officeDocument/2006/relationships" id="260" r:id="Re65831f7164b462f"/>
    <p:sldId xmlns:r="http://schemas.openxmlformats.org/officeDocument/2006/relationships" id="261" r:id="Rde733e2c43624e19"/>
    <p:sldId xmlns:r="http://schemas.openxmlformats.org/officeDocument/2006/relationships" id="262" r:id="Rc3cd1b8ecc8f4b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4c2a443d44a27" /><Relationship Type="http://schemas.openxmlformats.org/officeDocument/2006/relationships/slide" Target="/ppt/slides/slide1.xml" Id="R6b3b6f407a084eab" /><Relationship Type="http://schemas.openxmlformats.org/officeDocument/2006/relationships/slide" Target="/ppt/slides/slide2.xml" Id="R2c364d3c99464149" /><Relationship Type="http://schemas.openxmlformats.org/officeDocument/2006/relationships/slide" Target="/ppt/slides/slide3.xml" Id="R8d19b5affdf64f72" /><Relationship Type="http://schemas.openxmlformats.org/officeDocument/2006/relationships/slide" Target="/ppt/slides/slide4.xml" Id="Rfa6e8080bc93430a" /><Relationship Type="http://schemas.openxmlformats.org/officeDocument/2006/relationships/slide" Target="/ppt/slides/slide5.xml" Id="Re65831f7164b462f" /><Relationship Type="http://schemas.openxmlformats.org/officeDocument/2006/relationships/slide" Target="/ppt/slides/slide6.xml" Id="Rde733e2c43624e19" /><Relationship Type="http://schemas.openxmlformats.org/officeDocument/2006/relationships/slide" Target="/ppt/slides/slide7.xml" Id="Rc3cd1b8ecc8f4b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6892d741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c337fb4b46db" /><Relationship Type="http://schemas.openxmlformats.org/officeDocument/2006/relationships/theme" Target="/ppt/slideMasters/theme/theme1.xml" Id="R183e8770b129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6c337fb4b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8a6b8f6c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06c13027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ab17926e340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1e2c4871141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cf1513dcd45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3bcaabc14b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b2ad8a914d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K.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2 908 154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JØRGEN KOLDERUP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K. HOLDING AS</a:t>
            </a:r>
          </a:p>
        </p:txBody>
      </p:sp>
    </p:spTree>
  </p:cSld>
  <p:clrMapOvr>
    <a:masterClrMapping xmlns:a="http://schemas.openxmlformats.org/drawingml/2006/main"/>
  </p:clrMapOvr>
</p:sld>
</file>