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fb01f1c00b44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2af2d3c5aa40b8"/>
  </p:sldMasterIdLst>
  <p:sldIdLst>
    <p:sldId xmlns:r="http://schemas.openxmlformats.org/officeDocument/2006/relationships" id="256" r:id="R13f7dc68752f4709"/>
    <p:sldId xmlns:r="http://schemas.openxmlformats.org/officeDocument/2006/relationships" id="257" r:id="R72ec03b6bf204d4c"/>
    <p:sldId xmlns:r="http://schemas.openxmlformats.org/officeDocument/2006/relationships" id="258" r:id="Rfdf66092e444441c"/>
    <p:sldId xmlns:r="http://schemas.openxmlformats.org/officeDocument/2006/relationships" id="259" r:id="Rf6789569710a4312"/>
    <p:sldId xmlns:r="http://schemas.openxmlformats.org/officeDocument/2006/relationships" id="260" r:id="R1599d3dd9b984773"/>
    <p:sldId xmlns:r="http://schemas.openxmlformats.org/officeDocument/2006/relationships" id="261" r:id="Rf28fd3256bee4a59"/>
    <p:sldId xmlns:r="http://schemas.openxmlformats.org/officeDocument/2006/relationships" id="262" r:id="R4562a4c797114f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2af2d3c5aa40b8" /><Relationship Type="http://schemas.openxmlformats.org/officeDocument/2006/relationships/slide" Target="/ppt/slides/slide1.xml" Id="R13f7dc68752f4709" /><Relationship Type="http://schemas.openxmlformats.org/officeDocument/2006/relationships/slide" Target="/ppt/slides/slide2.xml" Id="R72ec03b6bf204d4c" /><Relationship Type="http://schemas.openxmlformats.org/officeDocument/2006/relationships/slide" Target="/ppt/slides/slide3.xml" Id="Rfdf66092e444441c" /><Relationship Type="http://schemas.openxmlformats.org/officeDocument/2006/relationships/slide" Target="/ppt/slides/slide4.xml" Id="Rf6789569710a4312" /><Relationship Type="http://schemas.openxmlformats.org/officeDocument/2006/relationships/slide" Target="/ppt/slides/slide5.xml" Id="R1599d3dd9b984773" /><Relationship Type="http://schemas.openxmlformats.org/officeDocument/2006/relationships/slide" Target="/ppt/slides/slide6.xml" Id="Rf28fd3256bee4a59" /><Relationship Type="http://schemas.openxmlformats.org/officeDocument/2006/relationships/slide" Target="/ppt/slides/slide7.xml" Id="R4562a4c797114f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ce7e96d93c45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bf15d9aee4d20" /><Relationship Type="http://schemas.openxmlformats.org/officeDocument/2006/relationships/theme" Target="/ppt/slideMasters/theme/theme1.xml" Id="R3863decc7cdc43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4bf15d9aee4d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3a1de032b40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f4a2321e147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829a468b14a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0da9dbccf47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ab776520842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c668a2a2d46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20c37145b42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REME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2 073 931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625 780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502 399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239 263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1 190 773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BERIT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02 43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berit@remeregnskap.no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