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41e098b39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94efd81ac4c10"/>
  </p:sldMasterIdLst>
  <p:sldIdLst>
    <p:sldId xmlns:r="http://schemas.openxmlformats.org/officeDocument/2006/relationships" id="256" r:id="R24eac2476d2d40bf"/>
    <p:sldId xmlns:r="http://schemas.openxmlformats.org/officeDocument/2006/relationships" id="257" r:id="R4665ec9c640d4ae3"/>
    <p:sldId xmlns:r="http://schemas.openxmlformats.org/officeDocument/2006/relationships" id="258" r:id="R62f8b81686e04e5e"/>
    <p:sldId xmlns:r="http://schemas.openxmlformats.org/officeDocument/2006/relationships" id="259" r:id="R040b07171af54bdd"/>
    <p:sldId xmlns:r="http://schemas.openxmlformats.org/officeDocument/2006/relationships" id="260" r:id="Rdf922912530b4e0c"/>
    <p:sldId xmlns:r="http://schemas.openxmlformats.org/officeDocument/2006/relationships" id="261" r:id="Rb339bcc030b64f55"/>
    <p:sldId xmlns:r="http://schemas.openxmlformats.org/officeDocument/2006/relationships" id="262" r:id="R65240fb41adc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94efd81ac4c10" /><Relationship Type="http://schemas.openxmlformats.org/officeDocument/2006/relationships/slide" Target="/ppt/slides/slide1.xml" Id="R24eac2476d2d40bf" /><Relationship Type="http://schemas.openxmlformats.org/officeDocument/2006/relationships/slide" Target="/ppt/slides/slide2.xml" Id="R4665ec9c640d4ae3" /><Relationship Type="http://schemas.openxmlformats.org/officeDocument/2006/relationships/slide" Target="/ppt/slides/slide3.xml" Id="R62f8b81686e04e5e" /><Relationship Type="http://schemas.openxmlformats.org/officeDocument/2006/relationships/slide" Target="/ppt/slides/slide4.xml" Id="R040b07171af54bdd" /><Relationship Type="http://schemas.openxmlformats.org/officeDocument/2006/relationships/slide" Target="/ppt/slides/slide5.xml" Id="Rdf922912530b4e0c" /><Relationship Type="http://schemas.openxmlformats.org/officeDocument/2006/relationships/slide" Target="/ppt/slides/slide6.xml" Id="Rb339bcc030b64f55" /><Relationship Type="http://schemas.openxmlformats.org/officeDocument/2006/relationships/slide" Target="/ppt/slides/slide7.xml" Id="R65240fb41adc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ab9d179aa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190530d04310" /><Relationship Type="http://schemas.openxmlformats.org/officeDocument/2006/relationships/theme" Target="/ppt/slideMasters/theme/theme1.xml" Id="Ra4b2d97e13cd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3190530d0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2c449298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9a4ace140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8fc6f4bd9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a896a19d2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952d9f52a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efc37ac0e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cbfac67a44c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HEIFRO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HEIFRO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HEIFRO AS ble etablert [år] og holder til i Vassenden.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HEIFRO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HEIFRO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HEIFRO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23 702 778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28 240 786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HEIFRO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ÅRDAL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FOSSHEIM ÅRDAL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HEIFRO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Årdal, Håvardtunvegen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6847 Vassenden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HEIFRO AS</a:t>
            </a:r>
          </a:p>
        </p:txBody>
      </p:sp>
    </p:spTree>
  </p:cSld>
  <p:clrMapOvr>
    <a:masterClrMapping xmlns:a="http://schemas.openxmlformats.org/drawingml/2006/main"/>
  </p:clrMapOvr>
</p:sld>
</file>