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52fa9800e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26802fff4c4a05"/>
  </p:sldMasterIdLst>
  <p:sldIdLst>
    <p:sldId xmlns:r="http://schemas.openxmlformats.org/officeDocument/2006/relationships" id="256" r:id="R8cea308f22834253"/>
    <p:sldId xmlns:r="http://schemas.openxmlformats.org/officeDocument/2006/relationships" id="257" r:id="R765f13910b7b4a62"/>
    <p:sldId xmlns:r="http://schemas.openxmlformats.org/officeDocument/2006/relationships" id="258" r:id="R34332b2a19cb4fc7"/>
    <p:sldId xmlns:r="http://schemas.openxmlformats.org/officeDocument/2006/relationships" id="259" r:id="Rc1ca4c9434cc43ca"/>
    <p:sldId xmlns:r="http://schemas.openxmlformats.org/officeDocument/2006/relationships" id="260" r:id="R475cc60e33944840"/>
    <p:sldId xmlns:r="http://schemas.openxmlformats.org/officeDocument/2006/relationships" id="261" r:id="R86236f18be1740d8"/>
    <p:sldId xmlns:r="http://schemas.openxmlformats.org/officeDocument/2006/relationships" id="262" r:id="R8514174e7e58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6802fff4c4a05" /><Relationship Type="http://schemas.openxmlformats.org/officeDocument/2006/relationships/slide" Target="/ppt/slides/slide1.xml" Id="R8cea308f22834253" /><Relationship Type="http://schemas.openxmlformats.org/officeDocument/2006/relationships/slide" Target="/ppt/slides/slide2.xml" Id="R765f13910b7b4a62" /><Relationship Type="http://schemas.openxmlformats.org/officeDocument/2006/relationships/slide" Target="/ppt/slides/slide3.xml" Id="R34332b2a19cb4fc7" /><Relationship Type="http://schemas.openxmlformats.org/officeDocument/2006/relationships/slide" Target="/ppt/slides/slide4.xml" Id="Rc1ca4c9434cc43ca" /><Relationship Type="http://schemas.openxmlformats.org/officeDocument/2006/relationships/slide" Target="/ppt/slides/slide5.xml" Id="R475cc60e33944840" /><Relationship Type="http://schemas.openxmlformats.org/officeDocument/2006/relationships/slide" Target="/ppt/slides/slide6.xml" Id="R86236f18be1740d8" /><Relationship Type="http://schemas.openxmlformats.org/officeDocument/2006/relationships/slide" Target="/ppt/slides/slide7.xml" Id="R8514174e7e58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a2a287585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e0bfc8d84eee" /><Relationship Type="http://schemas.openxmlformats.org/officeDocument/2006/relationships/theme" Target="/ppt/slideMasters/theme/theme1.xml" Id="R22a67c4a0c36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7e0bfc8d8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29842f53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0478eb23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89f637b4f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1df9dfe69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e6de13b9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ec5b59e6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f8d5c403e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