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55312fd32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0030394fd4180"/>
  </p:sldMasterIdLst>
  <p:sldIdLst>
    <p:sldId xmlns:r="http://schemas.openxmlformats.org/officeDocument/2006/relationships" id="256" r:id="Rb02b58c0402445e0"/>
    <p:sldId xmlns:r="http://schemas.openxmlformats.org/officeDocument/2006/relationships" id="257" r:id="R60647cb0da43496b"/>
    <p:sldId xmlns:r="http://schemas.openxmlformats.org/officeDocument/2006/relationships" id="258" r:id="R7df4bc310aac485c"/>
    <p:sldId xmlns:r="http://schemas.openxmlformats.org/officeDocument/2006/relationships" id="259" r:id="R6027899350c44278"/>
    <p:sldId xmlns:r="http://schemas.openxmlformats.org/officeDocument/2006/relationships" id="260" r:id="Rca176e9f38664521"/>
    <p:sldId xmlns:r="http://schemas.openxmlformats.org/officeDocument/2006/relationships" id="261" r:id="R453475d925624be6"/>
    <p:sldId xmlns:r="http://schemas.openxmlformats.org/officeDocument/2006/relationships" id="262" r:id="Rea700b2e7ebd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0030394fd4180" /><Relationship Type="http://schemas.openxmlformats.org/officeDocument/2006/relationships/slide" Target="/ppt/slides/slide1.xml" Id="Rb02b58c0402445e0" /><Relationship Type="http://schemas.openxmlformats.org/officeDocument/2006/relationships/slide" Target="/ppt/slides/slide2.xml" Id="R60647cb0da43496b" /><Relationship Type="http://schemas.openxmlformats.org/officeDocument/2006/relationships/slide" Target="/ppt/slides/slide3.xml" Id="R7df4bc310aac485c" /><Relationship Type="http://schemas.openxmlformats.org/officeDocument/2006/relationships/slide" Target="/ppt/slides/slide4.xml" Id="R6027899350c44278" /><Relationship Type="http://schemas.openxmlformats.org/officeDocument/2006/relationships/slide" Target="/ppt/slides/slide5.xml" Id="Rca176e9f38664521" /><Relationship Type="http://schemas.openxmlformats.org/officeDocument/2006/relationships/slide" Target="/ppt/slides/slide6.xml" Id="R453475d925624be6" /><Relationship Type="http://schemas.openxmlformats.org/officeDocument/2006/relationships/slide" Target="/ppt/slides/slide7.xml" Id="Rea700b2e7ebd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63603d0d6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ea3653b454db2" /><Relationship Type="http://schemas.openxmlformats.org/officeDocument/2006/relationships/theme" Target="/ppt/slideMasters/theme/theme1.xml" Id="R3ef977e7d276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ea3653b45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ed1d8cf0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53debf14944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8dfd27619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66a3892bb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cd914ced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f817c666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1ce04ba9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JHA INVEST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19 980 374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HAUGERVÅG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Våganeset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