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b5258b807024b1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a6a431e80f943a6"/>
  </p:sldMasterIdLst>
  <p:sldIdLst>
    <p:sldId xmlns:r="http://schemas.openxmlformats.org/officeDocument/2006/relationships" id="256" r:id="R4f3fb4b1d64c49d1"/>
    <p:sldId xmlns:r="http://schemas.openxmlformats.org/officeDocument/2006/relationships" id="257" r:id="R70c46f4cc9d44614"/>
    <p:sldId xmlns:r="http://schemas.openxmlformats.org/officeDocument/2006/relationships" id="258" r:id="R2780a3301309414d"/>
    <p:sldId xmlns:r="http://schemas.openxmlformats.org/officeDocument/2006/relationships" id="259" r:id="Re39e9cef60f44bd1"/>
    <p:sldId xmlns:r="http://schemas.openxmlformats.org/officeDocument/2006/relationships" id="260" r:id="Rba516da22510467e"/>
    <p:sldId xmlns:r="http://schemas.openxmlformats.org/officeDocument/2006/relationships" id="261" r:id="R8b2afb794fe94d1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6a431e80f943a6" /><Relationship Type="http://schemas.openxmlformats.org/officeDocument/2006/relationships/slide" Target="/ppt/slides/slide1.xml" Id="R4f3fb4b1d64c49d1" /><Relationship Type="http://schemas.openxmlformats.org/officeDocument/2006/relationships/slide" Target="/ppt/slides/slide2.xml" Id="R70c46f4cc9d44614" /><Relationship Type="http://schemas.openxmlformats.org/officeDocument/2006/relationships/slide" Target="/ppt/slides/slide3.xml" Id="R2780a3301309414d" /><Relationship Type="http://schemas.openxmlformats.org/officeDocument/2006/relationships/slide" Target="/ppt/slides/slide4.xml" Id="Re39e9cef60f44bd1" /><Relationship Type="http://schemas.openxmlformats.org/officeDocument/2006/relationships/slide" Target="/ppt/slides/slide5.xml" Id="Rba516da22510467e" /><Relationship Type="http://schemas.openxmlformats.org/officeDocument/2006/relationships/slide" Target="/ppt/slides/slide6.xml" Id="R8b2afb794fe94d1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3eb1029c48428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05a5b3e6244b30" /><Relationship Type="http://schemas.openxmlformats.org/officeDocument/2006/relationships/theme" Target="/ppt/slideMasters/theme/theme1.xml" Id="Rbc7e2f4378f64c4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605a5b3e6244b3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18b2f39d344ff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bcbda278624a9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f21f8863de47b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c6220295ee478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5c71648b2e44e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61693c588d4d3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BRYGGEKANTEN I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BRYGGEKANTEN 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BRYGGEKANTEN 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BRYGGEKANTEN 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BRYGGEKANTEN 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BRYGGEKANTEN 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Svensen, Gamle Kalvedalsveien 12B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5019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989 260 596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BRYGGEKANTEN I HOLDING AS</a:t>
            </a:r>
          </a:p>
        </p:txBody>
      </p:sp>
    </p:spTree>
  </p:cSld>
  <p:clrMapOvr>
    <a:masterClrMapping xmlns:a="http://schemas.openxmlformats.org/drawingml/2006/main"/>
  </p:clrMapOvr>
</p:sld>
</file>