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3bcdcf013f40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26563f76b14a58"/>
  </p:sldMasterIdLst>
  <p:sldIdLst>
    <p:sldId xmlns:r="http://schemas.openxmlformats.org/officeDocument/2006/relationships" id="256" r:id="Ra5dd34d4e750449c"/>
    <p:sldId xmlns:r="http://schemas.openxmlformats.org/officeDocument/2006/relationships" id="257" r:id="Rfcbf41f3dee14199"/>
    <p:sldId xmlns:r="http://schemas.openxmlformats.org/officeDocument/2006/relationships" id="258" r:id="R236ae311db5e428d"/>
    <p:sldId xmlns:r="http://schemas.openxmlformats.org/officeDocument/2006/relationships" id="259" r:id="Re778f32ca0e64d3c"/>
    <p:sldId xmlns:r="http://schemas.openxmlformats.org/officeDocument/2006/relationships" id="260" r:id="R31c7045e2c9b41a8"/>
    <p:sldId xmlns:r="http://schemas.openxmlformats.org/officeDocument/2006/relationships" id="261" r:id="R21377f0713124138"/>
    <p:sldId xmlns:r="http://schemas.openxmlformats.org/officeDocument/2006/relationships" id="262" r:id="Re52d87aedc974b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26563f76b14a58" /><Relationship Type="http://schemas.openxmlformats.org/officeDocument/2006/relationships/slide" Target="/ppt/slides/slide1.xml" Id="Ra5dd34d4e750449c" /><Relationship Type="http://schemas.openxmlformats.org/officeDocument/2006/relationships/slide" Target="/ppt/slides/slide2.xml" Id="Rfcbf41f3dee14199" /><Relationship Type="http://schemas.openxmlformats.org/officeDocument/2006/relationships/slide" Target="/ppt/slides/slide3.xml" Id="R236ae311db5e428d" /><Relationship Type="http://schemas.openxmlformats.org/officeDocument/2006/relationships/slide" Target="/ppt/slides/slide4.xml" Id="Re778f32ca0e64d3c" /><Relationship Type="http://schemas.openxmlformats.org/officeDocument/2006/relationships/slide" Target="/ppt/slides/slide5.xml" Id="R31c7045e2c9b41a8" /><Relationship Type="http://schemas.openxmlformats.org/officeDocument/2006/relationships/slide" Target="/ppt/slides/slide6.xml" Id="R21377f0713124138" /><Relationship Type="http://schemas.openxmlformats.org/officeDocument/2006/relationships/slide" Target="/ppt/slides/slide7.xml" Id="Re52d87aedc974b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a00412a6ae4b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52ce97f81481d" /><Relationship Type="http://schemas.openxmlformats.org/officeDocument/2006/relationships/theme" Target="/ppt/slideMasters/theme/theme1.xml" Id="R70eb58c51d5a4a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352ce97f8148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f230fc8f444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e1e65931748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70c708e9d44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d69fd342444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23436b6f146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3f70f8b5e4d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26c62054b4c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BRYGGEKANTEN 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BRYGGEKANTEN 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BRYGGEKANTEN I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BRYGGEKANTEN 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BRYGGEKANTEN 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BRYGGEKANTEN 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9 267 217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38 289 976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BRYGGEKANTEN 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KRAGE SVENSEN  –  99,5 %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SVENSEN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KRAGE SVENSEN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BRYGGEKANTEN 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Svensen, Gamle Kalvedalsveien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989 260 596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BRYGGEKANTEN I HOLDING AS</a:t>
            </a:r>
          </a:p>
        </p:txBody>
      </p:sp>
    </p:spTree>
  </p:cSld>
  <p:clrMapOvr>
    <a:masterClrMapping xmlns:a="http://schemas.openxmlformats.org/drawingml/2006/main"/>
  </p:clrMapOvr>
</p:sld>
</file>