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1dbf80c3c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3e1a5e08247af"/>
  </p:sldMasterIdLst>
  <p:sldIdLst>
    <p:sldId xmlns:r="http://schemas.openxmlformats.org/officeDocument/2006/relationships" id="256" r:id="R4919dcb36b5b4b34"/>
    <p:sldId xmlns:r="http://schemas.openxmlformats.org/officeDocument/2006/relationships" id="257" r:id="R57bb102136f44c3f"/>
    <p:sldId xmlns:r="http://schemas.openxmlformats.org/officeDocument/2006/relationships" id="258" r:id="Rdd6018449863497c"/>
    <p:sldId xmlns:r="http://schemas.openxmlformats.org/officeDocument/2006/relationships" id="259" r:id="R95f2783d236e4988"/>
    <p:sldId xmlns:r="http://schemas.openxmlformats.org/officeDocument/2006/relationships" id="260" r:id="R4ff434f3e78d4a4e"/>
    <p:sldId xmlns:r="http://schemas.openxmlformats.org/officeDocument/2006/relationships" id="261" r:id="R6d4e7b5342c14691"/>
    <p:sldId xmlns:r="http://schemas.openxmlformats.org/officeDocument/2006/relationships" id="262" r:id="R273f2063f39a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3e1a5e08247af" /><Relationship Type="http://schemas.openxmlformats.org/officeDocument/2006/relationships/slide" Target="/ppt/slides/slide1.xml" Id="R4919dcb36b5b4b34" /><Relationship Type="http://schemas.openxmlformats.org/officeDocument/2006/relationships/slide" Target="/ppt/slides/slide2.xml" Id="R57bb102136f44c3f" /><Relationship Type="http://schemas.openxmlformats.org/officeDocument/2006/relationships/slide" Target="/ppt/slides/slide3.xml" Id="Rdd6018449863497c" /><Relationship Type="http://schemas.openxmlformats.org/officeDocument/2006/relationships/slide" Target="/ppt/slides/slide4.xml" Id="R95f2783d236e4988" /><Relationship Type="http://schemas.openxmlformats.org/officeDocument/2006/relationships/slide" Target="/ppt/slides/slide5.xml" Id="R4ff434f3e78d4a4e" /><Relationship Type="http://schemas.openxmlformats.org/officeDocument/2006/relationships/slide" Target="/ppt/slides/slide6.xml" Id="R6d4e7b5342c14691" /><Relationship Type="http://schemas.openxmlformats.org/officeDocument/2006/relationships/slide" Target="/ppt/slides/slide7.xml" Id="R273f2063f39a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97a5285754a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045e48d544938" /><Relationship Type="http://schemas.openxmlformats.org/officeDocument/2006/relationships/theme" Target="/ppt/slideMasters/theme/theme1.xml" Id="Re6976b495b164d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045e48d54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4d6050e8c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3f55f0726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5e10fc09b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3681acbdd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60d0d862a43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e0f8a1754a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f1ae47b6f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 ROSFJORD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 ROSFJORD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 ROSFJORD EIENDOM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 ROSFJORD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 ROSFJORD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 ROSFJORD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4 739 184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59 557 915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60 669 351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 ROSFJORD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 ROSFJORD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 ROSFJORD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Farsundsveien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nrosfjord@hotmail.com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 ROSFJORD EIENDOM AS</a:t>
            </a:r>
          </a:p>
        </p:txBody>
      </p:sp>
    </p:spTree>
  </p:cSld>
  <p:clrMapOvr>
    <a:masterClrMapping xmlns:a="http://schemas.openxmlformats.org/drawingml/2006/main"/>
  </p:clrMapOvr>
</p:sld>
</file>