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a4851a756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083ccedee4d9a"/>
  </p:sldMasterIdLst>
  <p:sldIdLst>
    <p:sldId xmlns:r="http://schemas.openxmlformats.org/officeDocument/2006/relationships" id="256" r:id="R77bbafcaac3d4edf"/>
    <p:sldId xmlns:r="http://schemas.openxmlformats.org/officeDocument/2006/relationships" id="257" r:id="R8aabc585e23a4adc"/>
    <p:sldId xmlns:r="http://schemas.openxmlformats.org/officeDocument/2006/relationships" id="258" r:id="R1c8087a368064a89"/>
    <p:sldId xmlns:r="http://schemas.openxmlformats.org/officeDocument/2006/relationships" id="259" r:id="R134f33ea0a1845f4"/>
    <p:sldId xmlns:r="http://schemas.openxmlformats.org/officeDocument/2006/relationships" id="260" r:id="Rf8c2759bfa714a0b"/>
    <p:sldId xmlns:r="http://schemas.openxmlformats.org/officeDocument/2006/relationships" id="261" r:id="R21d058fdf5494728"/>
    <p:sldId xmlns:r="http://schemas.openxmlformats.org/officeDocument/2006/relationships" id="262" r:id="Rfc421183b694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083ccedee4d9a" /><Relationship Type="http://schemas.openxmlformats.org/officeDocument/2006/relationships/slide" Target="/ppt/slides/slide1.xml" Id="R77bbafcaac3d4edf" /><Relationship Type="http://schemas.openxmlformats.org/officeDocument/2006/relationships/slide" Target="/ppt/slides/slide2.xml" Id="R8aabc585e23a4adc" /><Relationship Type="http://schemas.openxmlformats.org/officeDocument/2006/relationships/slide" Target="/ppt/slides/slide3.xml" Id="R1c8087a368064a89" /><Relationship Type="http://schemas.openxmlformats.org/officeDocument/2006/relationships/slide" Target="/ppt/slides/slide4.xml" Id="R134f33ea0a1845f4" /><Relationship Type="http://schemas.openxmlformats.org/officeDocument/2006/relationships/slide" Target="/ppt/slides/slide5.xml" Id="Rf8c2759bfa714a0b" /><Relationship Type="http://schemas.openxmlformats.org/officeDocument/2006/relationships/slide" Target="/ppt/slides/slide6.xml" Id="R21d058fdf5494728" /><Relationship Type="http://schemas.openxmlformats.org/officeDocument/2006/relationships/slide" Target="/ppt/slides/slide7.xml" Id="Rfc421183b694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1a59e5114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f26448bd14770" /><Relationship Type="http://schemas.openxmlformats.org/officeDocument/2006/relationships/theme" Target="/ppt/slideMasters/theme/theme1.xml" Id="Rae3cf115434a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f26448bd1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353fedbf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ed78b575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51b7cfe7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3619051e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7784dfe8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332445b8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8588ea89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DYSTOPIA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17 963 620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VALEUR BOTNEN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Botnen, Gustav Vigelands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27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