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7fb194f49c4f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c2a313d2764f59"/>
  </p:sldMasterIdLst>
  <p:sldIdLst>
    <p:sldId xmlns:r="http://schemas.openxmlformats.org/officeDocument/2006/relationships" id="256" r:id="Rf22aa1e57d254487"/>
    <p:sldId xmlns:r="http://schemas.openxmlformats.org/officeDocument/2006/relationships" id="257" r:id="R5b56947581be4d76"/>
    <p:sldId xmlns:r="http://schemas.openxmlformats.org/officeDocument/2006/relationships" id="258" r:id="R50010f90e4784f22"/>
    <p:sldId xmlns:r="http://schemas.openxmlformats.org/officeDocument/2006/relationships" id="259" r:id="Rb5c74b6868544eb8"/>
    <p:sldId xmlns:r="http://schemas.openxmlformats.org/officeDocument/2006/relationships" id="260" r:id="Rd7912902e6084251"/>
    <p:sldId xmlns:r="http://schemas.openxmlformats.org/officeDocument/2006/relationships" id="261" r:id="R09c2f8a7631c4aa2"/>
    <p:sldId xmlns:r="http://schemas.openxmlformats.org/officeDocument/2006/relationships" id="262" r:id="Rcc6c6f71506f45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c2a313d2764f59" /><Relationship Type="http://schemas.openxmlformats.org/officeDocument/2006/relationships/slide" Target="/ppt/slides/slide1.xml" Id="Rf22aa1e57d254487" /><Relationship Type="http://schemas.openxmlformats.org/officeDocument/2006/relationships/slide" Target="/ppt/slides/slide2.xml" Id="R5b56947581be4d76" /><Relationship Type="http://schemas.openxmlformats.org/officeDocument/2006/relationships/slide" Target="/ppt/slides/slide3.xml" Id="R50010f90e4784f22" /><Relationship Type="http://schemas.openxmlformats.org/officeDocument/2006/relationships/slide" Target="/ppt/slides/slide4.xml" Id="Rb5c74b6868544eb8" /><Relationship Type="http://schemas.openxmlformats.org/officeDocument/2006/relationships/slide" Target="/ppt/slides/slide5.xml" Id="Rd7912902e6084251" /><Relationship Type="http://schemas.openxmlformats.org/officeDocument/2006/relationships/slide" Target="/ppt/slides/slide6.xml" Id="R09c2f8a7631c4aa2" /><Relationship Type="http://schemas.openxmlformats.org/officeDocument/2006/relationships/slide" Target="/ppt/slides/slide7.xml" Id="Rcc6c6f71506f45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1647f3b5d46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dafffee694a7f" /><Relationship Type="http://schemas.openxmlformats.org/officeDocument/2006/relationships/theme" Target="/ppt/slideMasters/theme/theme1.xml" Id="R8b963b2ebaa544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edafffee694a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f27fc2ee04f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3e85ca59f48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dc0296d5541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b6fdef09542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522f0ea074f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a77167e7e47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2774eb9eb4e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REVISOR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REVISOR TROMSØ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1 197 142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1 069 014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6 647 411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7 844 751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Sjølundvegen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dan@dinrevisjon.no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989 263 773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