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b06feadfc040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be38433c194fc2"/>
  </p:sldMasterIdLst>
  <p:sldIdLst>
    <p:sldId xmlns:r="http://schemas.openxmlformats.org/officeDocument/2006/relationships" id="256" r:id="R3c3f4f29f21e48da"/>
    <p:sldId xmlns:r="http://schemas.openxmlformats.org/officeDocument/2006/relationships" id="257" r:id="R4ac19a81b8264ecf"/>
    <p:sldId xmlns:r="http://schemas.openxmlformats.org/officeDocument/2006/relationships" id="258" r:id="R9eacd366b0954fab"/>
    <p:sldId xmlns:r="http://schemas.openxmlformats.org/officeDocument/2006/relationships" id="259" r:id="R46f365385c0a4e6a"/>
    <p:sldId xmlns:r="http://schemas.openxmlformats.org/officeDocument/2006/relationships" id="260" r:id="R8e864999f09340ac"/>
    <p:sldId xmlns:r="http://schemas.openxmlformats.org/officeDocument/2006/relationships" id="261" r:id="R259df0a34b2140e4"/>
    <p:sldId xmlns:r="http://schemas.openxmlformats.org/officeDocument/2006/relationships" id="262" r:id="Rde587347555b4c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be38433c194fc2" /><Relationship Type="http://schemas.openxmlformats.org/officeDocument/2006/relationships/slide" Target="/ppt/slides/slide1.xml" Id="R3c3f4f29f21e48da" /><Relationship Type="http://schemas.openxmlformats.org/officeDocument/2006/relationships/slide" Target="/ppt/slides/slide2.xml" Id="R4ac19a81b8264ecf" /><Relationship Type="http://schemas.openxmlformats.org/officeDocument/2006/relationships/slide" Target="/ppt/slides/slide3.xml" Id="R9eacd366b0954fab" /><Relationship Type="http://schemas.openxmlformats.org/officeDocument/2006/relationships/slide" Target="/ppt/slides/slide4.xml" Id="R46f365385c0a4e6a" /><Relationship Type="http://schemas.openxmlformats.org/officeDocument/2006/relationships/slide" Target="/ppt/slides/slide5.xml" Id="R8e864999f09340ac" /><Relationship Type="http://schemas.openxmlformats.org/officeDocument/2006/relationships/slide" Target="/ppt/slides/slide6.xml" Id="R259df0a34b2140e4" /><Relationship Type="http://schemas.openxmlformats.org/officeDocument/2006/relationships/slide" Target="/ppt/slides/slide7.xml" Id="Rde587347555b4c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f59de1b3b84e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69f7bbbfe44a5" /><Relationship Type="http://schemas.openxmlformats.org/officeDocument/2006/relationships/theme" Target="/ppt/slideMasters/theme/theme1.xml" Id="Rd6f4cfd1634544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d69f7bbbfe44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87210954140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24d8e475148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f00e9257448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62e91f85245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2c2be72674b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2ce57bd154c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242c57b1e4b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RHN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RHN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3 445 746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3 398 276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3 056 634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40 300 521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40 321 535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HENRIKSEN REIDAR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Sjølystveien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989 264 311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