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8cd8190bb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4059e397f4ae4"/>
  </p:sldMasterIdLst>
  <p:sldIdLst>
    <p:sldId xmlns:r="http://schemas.openxmlformats.org/officeDocument/2006/relationships" id="256" r:id="R2e84386af527451c"/>
    <p:sldId xmlns:r="http://schemas.openxmlformats.org/officeDocument/2006/relationships" id="257" r:id="R6e486722453a4e60"/>
    <p:sldId xmlns:r="http://schemas.openxmlformats.org/officeDocument/2006/relationships" id="258" r:id="Ree5683afa23446cc"/>
    <p:sldId xmlns:r="http://schemas.openxmlformats.org/officeDocument/2006/relationships" id="259" r:id="R798ccded39d34ab5"/>
    <p:sldId xmlns:r="http://schemas.openxmlformats.org/officeDocument/2006/relationships" id="260" r:id="Rc6af23990c70410c"/>
    <p:sldId xmlns:r="http://schemas.openxmlformats.org/officeDocument/2006/relationships" id="261" r:id="R5530cc2224be4c28"/>
    <p:sldId xmlns:r="http://schemas.openxmlformats.org/officeDocument/2006/relationships" id="262" r:id="R55a673d3b0c8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4059e397f4ae4" /><Relationship Type="http://schemas.openxmlformats.org/officeDocument/2006/relationships/slide" Target="/ppt/slides/slide1.xml" Id="R2e84386af527451c" /><Relationship Type="http://schemas.openxmlformats.org/officeDocument/2006/relationships/slide" Target="/ppt/slides/slide2.xml" Id="R6e486722453a4e60" /><Relationship Type="http://schemas.openxmlformats.org/officeDocument/2006/relationships/slide" Target="/ppt/slides/slide3.xml" Id="Ree5683afa23446cc" /><Relationship Type="http://schemas.openxmlformats.org/officeDocument/2006/relationships/slide" Target="/ppt/slides/slide4.xml" Id="R798ccded39d34ab5" /><Relationship Type="http://schemas.openxmlformats.org/officeDocument/2006/relationships/slide" Target="/ppt/slides/slide5.xml" Id="Rc6af23990c70410c" /><Relationship Type="http://schemas.openxmlformats.org/officeDocument/2006/relationships/slide" Target="/ppt/slides/slide6.xml" Id="R5530cc2224be4c28" /><Relationship Type="http://schemas.openxmlformats.org/officeDocument/2006/relationships/slide" Target="/ppt/slides/slide7.xml" Id="R55a673d3b0c8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d96c0b7e8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84e00cf34bb4" /><Relationship Type="http://schemas.openxmlformats.org/officeDocument/2006/relationships/theme" Target="/ppt/slideMasters/theme/theme1.xml" Id="Raf2589a30514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084e00cf3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87b779ea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95bec665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0baed056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97b21c4b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2b20fe4e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d27e3b33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1dd33041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