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aeb8569ef048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055e1e6dea492a"/>
  </p:sldMasterIdLst>
  <p:sldIdLst>
    <p:sldId xmlns:r="http://schemas.openxmlformats.org/officeDocument/2006/relationships" id="256" r:id="R3432795f903c47c5"/>
    <p:sldId xmlns:r="http://schemas.openxmlformats.org/officeDocument/2006/relationships" id="257" r:id="R696af3b4c41e47b0"/>
    <p:sldId xmlns:r="http://schemas.openxmlformats.org/officeDocument/2006/relationships" id="258" r:id="R84a881489dcd4ca5"/>
    <p:sldId xmlns:r="http://schemas.openxmlformats.org/officeDocument/2006/relationships" id="259" r:id="Rf066eef714184404"/>
    <p:sldId xmlns:r="http://schemas.openxmlformats.org/officeDocument/2006/relationships" id="260" r:id="R1c97efe8340148dd"/>
    <p:sldId xmlns:r="http://schemas.openxmlformats.org/officeDocument/2006/relationships" id="261" r:id="R37070285a3ac4e96"/>
    <p:sldId xmlns:r="http://schemas.openxmlformats.org/officeDocument/2006/relationships" id="262" r:id="R4980373351954a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055e1e6dea492a" /><Relationship Type="http://schemas.openxmlformats.org/officeDocument/2006/relationships/slide" Target="/ppt/slides/slide1.xml" Id="R3432795f903c47c5" /><Relationship Type="http://schemas.openxmlformats.org/officeDocument/2006/relationships/slide" Target="/ppt/slides/slide2.xml" Id="R696af3b4c41e47b0" /><Relationship Type="http://schemas.openxmlformats.org/officeDocument/2006/relationships/slide" Target="/ppt/slides/slide3.xml" Id="R84a881489dcd4ca5" /><Relationship Type="http://schemas.openxmlformats.org/officeDocument/2006/relationships/slide" Target="/ppt/slides/slide4.xml" Id="Rf066eef714184404" /><Relationship Type="http://schemas.openxmlformats.org/officeDocument/2006/relationships/slide" Target="/ppt/slides/slide5.xml" Id="R1c97efe8340148dd" /><Relationship Type="http://schemas.openxmlformats.org/officeDocument/2006/relationships/slide" Target="/ppt/slides/slide6.xml" Id="R37070285a3ac4e96" /><Relationship Type="http://schemas.openxmlformats.org/officeDocument/2006/relationships/slide" Target="/ppt/slides/slide7.xml" Id="R4980373351954a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c10308ffa347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a1dfc19084a1a" /><Relationship Type="http://schemas.openxmlformats.org/officeDocument/2006/relationships/theme" Target="/ppt/slideMasters/theme/theme1.xml" Id="Re05c11c6e10241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9a1dfc19084a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8b1abb9694e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8a4d609b744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1d061d9dc46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86c0b576545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fa299ee4840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a64e0642549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66b4b5f3d47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SOLO INVEST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281 890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321 162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1 495 672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2 356 591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KJERSTIN SANNES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Haakonsvegen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5519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71 11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989 265 237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SOLO INVEST AS</a:t>
            </a:r>
          </a:p>
        </p:txBody>
      </p:sp>
    </p:spTree>
  </p:cSld>
  <p:clrMapOvr>
    <a:masterClrMapping xmlns:a="http://schemas.openxmlformats.org/drawingml/2006/main"/>
  </p:clrMapOvr>
</p:sld>
</file>