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205cb5e8a24e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10dd47d7924cea"/>
  </p:sldMasterIdLst>
  <p:sldIdLst>
    <p:sldId xmlns:r="http://schemas.openxmlformats.org/officeDocument/2006/relationships" id="256" r:id="Rffe75594a55f4469"/>
    <p:sldId xmlns:r="http://schemas.openxmlformats.org/officeDocument/2006/relationships" id="257" r:id="R09b678651bfd4b7b"/>
    <p:sldId xmlns:r="http://schemas.openxmlformats.org/officeDocument/2006/relationships" id="258" r:id="R1c5545959fd94549"/>
    <p:sldId xmlns:r="http://schemas.openxmlformats.org/officeDocument/2006/relationships" id="259" r:id="R4a559a4e30794c92"/>
    <p:sldId xmlns:r="http://schemas.openxmlformats.org/officeDocument/2006/relationships" id="260" r:id="R8276944951d54251"/>
    <p:sldId xmlns:r="http://schemas.openxmlformats.org/officeDocument/2006/relationships" id="261" r:id="R30dea605956d4e63"/>
    <p:sldId xmlns:r="http://schemas.openxmlformats.org/officeDocument/2006/relationships" id="262" r:id="Rd1436c0783fa4d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10dd47d7924cea" /><Relationship Type="http://schemas.openxmlformats.org/officeDocument/2006/relationships/slide" Target="/ppt/slides/slide1.xml" Id="Rffe75594a55f4469" /><Relationship Type="http://schemas.openxmlformats.org/officeDocument/2006/relationships/slide" Target="/ppt/slides/slide2.xml" Id="R09b678651bfd4b7b" /><Relationship Type="http://schemas.openxmlformats.org/officeDocument/2006/relationships/slide" Target="/ppt/slides/slide3.xml" Id="R1c5545959fd94549" /><Relationship Type="http://schemas.openxmlformats.org/officeDocument/2006/relationships/slide" Target="/ppt/slides/slide4.xml" Id="R4a559a4e30794c92" /><Relationship Type="http://schemas.openxmlformats.org/officeDocument/2006/relationships/slide" Target="/ppt/slides/slide5.xml" Id="R8276944951d54251" /><Relationship Type="http://schemas.openxmlformats.org/officeDocument/2006/relationships/slide" Target="/ppt/slides/slide6.xml" Id="R30dea605956d4e63" /><Relationship Type="http://schemas.openxmlformats.org/officeDocument/2006/relationships/slide" Target="/ppt/slides/slide7.xml" Id="Rd1436c0783fa4d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1ff2fb4b9c41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edc6b422394b52" /><Relationship Type="http://schemas.openxmlformats.org/officeDocument/2006/relationships/theme" Target="/ppt/slideMasters/theme/theme1.xml" Id="R0b0e5dde532745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edc6b422394b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8562af808c41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9e53132d6d47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cdebbad6d747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ba1364cb584b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f139c6b1db40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9777d92f0647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b130821c0648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TFR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TFR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4 596 973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4 518 900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2 823 815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28 122 699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57 545 257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FRAURUD THOMAS HAUG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Bruksenhetsnummer H0301, Sorgenfrigata 18B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989 265 326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TFR INVEST AS</a:t>
            </a:r>
          </a:p>
        </p:txBody>
      </p:sp>
    </p:spTree>
  </p:cSld>
  <p:clrMapOvr>
    <a:masterClrMapping xmlns:a="http://schemas.openxmlformats.org/drawingml/2006/main"/>
  </p:clrMapOvr>
</p:sld>
</file>