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5af799688d4b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2aac6e2d704bf2"/>
  </p:sldMasterIdLst>
  <p:sldIdLst>
    <p:sldId xmlns:r="http://schemas.openxmlformats.org/officeDocument/2006/relationships" id="256" r:id="R217e242100264056"/>
    <p:sldId xmlns:r="http://schemas.openxmlformats.org/officeDocument/2006/relationships" id="257" r:id="R773dad4b724242ae"/>
    <p:sldId xmlns:r="http://schemas.openxmlformats.org/officeDocument/2006/relationships" id="258" r:id="R959ffe4b952446b9"/>
    <p:sldId xmlns:r="http://schemas.openxmlformats.org/officeDocument/2006/relationships" id="259" r:id="R691f6dcf71f24370"/>
    <p:sldId xmlns:r="http://schemas.openxmlformats.org/officeDocument/2006/relationships" id="260" r:id="Reafd206a209a4ac8"/>
    <p:sldId xmlns:r="http://schemas.openxmlformats.org/officeDocument/2006/relationships" id="261" r:id="Ra9fbf5abc2504c2a"/>
    <p:sldId xmlns:r="http://schemas.openxmlformats.org/officeDocument/2006/relationships" id="262" r:id="Rc23dbbedda0f46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aac6e2d704bf2" /><Relationship Type="http://schemas.openxmlformats.org/officeDocument/2006/relationships/slide" Target="/ppt/slides/slide1.xml" Id="R217e242100264056" /><Relationship Type="http://schemas.openxmlformats.org/officeDocument/2006/relationships/slide" Target="/ppt/slides/slide2.xml" Id="R773dad4b724242ae" /><Relationship Type="http://schemas.openxmlformats.org/officeDocument/2006/relationships/slide" Target="/ppt/slides/slide3.xml" Id="R959ffe4b952446b9" /><Relationship Type="http://schemas.openxmlformats.org/officeDocument/2006/relationships/slide" Target="/ppt/slides/slide4.xml" Id="R691f6dcf71f24370" /><Relationship Type="http://schemas.openxmlformats.org/officeDocument/2006/relationships/slide" Target="/ppt/slides/slide5.xml" Id="Reafd206a209a4ac8" /><Relationship Type="http://schemas.openxmlformats.org/officeDocument/2006/relationships/slide" Target="/ppt/slides/slide6.xml" Id="Ra9fbf5abc2504c2a" /><Relationship Type="http://schemas.openxmlformats.org/officeDocument/2006/relationships/slide" Target="/ppt/slides/slide7.xml" Id="Rc23dbbedda0f46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126a8a7ab4e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3c18e334c4898" /><Relationship Type="http://schemas.openxmlformats.org/officeDocument/2006/relationships/theme" Target="/ppt/slideMasters/theme/theme1.xml" Id="Rfc4dec1c65444e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d3c18e334c48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be526387a49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8dcef1053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43a70ebb144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fe630108242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4cd090a8f4d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f7419424349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e7bed51ed44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EMH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426 748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4 758 122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MAGNUS HAUGE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EMH INVEST AS</a:t>
            </a:r>
          </a:p>
        </p:txBody>
      </p:sp>
    </p:spTree>
  </p:cSld>
  <p:clrMapOvr>
    <a:masterClrMapping xmlns:a="http://schemas.openxmlformats.org/drawingml/2006/main"/>
  </p:clrMapOvr>
</p:sld>
</file>