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4a05041cc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c4593083e4967"/>
  </p:sldMasterIdLst>
  <p:sldIdLst>
    <p:sldId xmlns:r="http://schemas.openxmlformats.org/officeDocument/2006/relationships" id="256" r:id="R735a6be7b83844c8"/>
    <p:sldId xmlns:r="http://schemas.openxmlformats.org/officeDocument/2006/relationships" id="257" r:id="R09cc69fefb684382"/>
    <p:sldId xmlns:r="http://schemas.openxmlformats.org/officeDocument/2006/relationships" id="258" r:id="R45706d8468054786"/>
    <p:sldId xmlns:r="http://schemas.openxmlformats.org/officeDocument/2006/relationships" id="259" r:id="R60fc84e471224555"/>
    <p:sldId xmlns:r="http://schemas.openxmlformats.org/officeDocument/2006/relationships" id="260" r:id="R5edce41b5507474b"/>
    <p:sldId xmlns:r="http://schemas.openxmlformats.org/officeDocument/2006/relationships" id="261" r:id="R05aa67384c344633"/>
    <p:sldId xmlns:r="http://schemas.openxmlformats.org/officeDocument/2006/relationships" id="262" r:id="R04a9c4daf4ae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c4593083e4967" /><Relationship Type="http://schemas.openxmlformats.org/officeDocument/2006/relationships/slide" Target="/ppt/slides/slide1.xml" Id="R735a6be7b83844c8" /><Relationship Type="http://schemas.openxmlformats.org/officeDocument/2006/relationships/slide" Target="/ppt/slides/slide2.xml" Id="R09cc69fefb684382" /><Relationship Type="http://schemas.openxmlformats.org/officeDocument/2006/relationships/slide" Target="/ppt/slides/slide3.xml" Id="R45706d8468054786" /><Relationship Type="http://schemas.openxmlformats.org/officeDocument/2006/relationships/slide" Target="/ppt/slides/slide4.xml" Id="R60fc84e471224555" /><Relationship Type="http://schemas.openxmlformats.org/officeDocument/2006/relationships/slide" Target="/ppt/slides/slide5.xml" Id="R5edce41b5507474b" /><Relationship Type="http://schemas.openxmlformats.org/officeDocument/2006/relationships/slide" Target="/ppt/slides/slide6.xml" Id="R05aa67384c344633" /><Relationship Type="http://schemas.openxmlformats.org/officeDocument/2006/relationships/slide" Target="/ppt/slides/slide7.xml" Id="R04a9c4daf4ae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064cc508d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b2a73aeb94940" /><Relationship Type="http://schemas.openxmlformats.org/officeDocument/2006/relationships/theme" Target="/ppt/slideMasters/theme/theme1.xml" Id="R2ffff9230b92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b2a73aeb9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26d36ede7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4a9b6d6c3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ff34e05545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c9fd5ebd8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93c5a90f643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ef1b61bc64a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e9140b366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MARTINSEN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MARTINSEN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5 779 685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52 287 289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53 054 021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WERNER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Martinsen, Raumnessaga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989 266 764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