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c9e60c63c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5a50619224cd9"/>
  </p:sldMasterIdLst>
  <p:sldIdLst>
    <p:sldId xmlns:r="http://schemas.openxmlformats.org/officeDocument/2006/relationships" id="256" r:id="R0a4695037dc24a91"/>
    <p:sldId xmlns:r="http://schemas.openxmlformats.org/officeDocument/2006/relationships" id="257" r:id="R2c228493feaa4d74"/>
    <p:sldId xmlns:r="http://schemas.openxmlformats.org/officeDocument/2006/relationships" id="258" r:id="R28575997ed984547"/>
    <p:sldId xmlns:r="http://schemas.openxmlformats.org/officeDocument/2006/relationships" id="259" r:id="R740068f33fa44c52"/>
    <p:sldId xmlns:r="http://schemas.openxmlformats.org/officeDocument/2006/relationships" id="260" r:id="R342dc5c47eda4318"/>
    <p:sldId xmlns:r="http://schemas.openxmlformats.org/officeDocument/2006/relationships" id="261" r:id="R069d512c84aa4941"/>
    <p:sldId xmlns:r="http://schemas.openxmlformats.org/officeDocument/2006/relationships" id="262" r:id="Rd56c29901cea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5a50619224cd9" /><Relationship Type="http://schemas.openxmlformats.org/officeDocument/2006/relationships/slide" Target="/ppt/slides/slide1.xml" Id="R0a4695037dc24a91" /><Relationship Type="http://schemas.openxmlformats.org/officeDocument/2006/relationships/slide" Target="/ppt/slides/slide2.xml" Id="R2c228493feaa4d74" /><Relationship Type="http://schemas.openxmlformats.org/officeDocument/2006/relationships/slide" Target="/ppt/slides/slide3.xml" Id="R28575997ed984547" /><Relationship Type="http://schemas.openxmlformats.org/officeDocument/2006/relationships/slide" Target="/ppt/slides/slide4.xml" Id="R740068f33fa44c52" /><Relationship Type="http://schemas.openxmlformats.org/officeDocument/2006/relationships/slide" Target="/ppt/slides/slide5.xml" Id="R342dc5c47eda4318" /><Relationship Type="http://schemas.openxmlformats.org/officeDocument/2006/relationships/slide" Target="/ppt/slides/slide6.xml" Id="R069d512c84aa4941" /><Relationship Type="http://schemas.openxmlformats.org/officeDocument/2006/relationships/slide" Target="/ppt/slides/slide7.xml" Id="Rd56c29901cea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fd9c23aad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7f98f924946b2" /><Relationship Type="http://schemas.openxmlformats.org/officeDocument/2006/relationships/theme" Target="/ppt/slideMasters/theme/theme1.xml" Id="R0221851da00e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7f98f9249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028ee425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6828448e5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fdac02a70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b1dabc50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31b99bc0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578b3771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7fabadcf0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