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6f3c12acc45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a2ac61f0454354"/>
  </p:sldMasterIdLst>
  <p:sldIdLst>
    <p:sldId xmlns:r="http://schemas.openxmlformats.org/officeDocument/2006/relationships" id="256" r:id="R1749ce10c8fb44a5"/>
    <p:sldId xmlns:r="http://schemas.openxmlformats.org/officeDocument/2006/relationships" id="257" r:id="R25503a4dbb3a44f0"/>
    <p:sldId xmlns:r="http://schemas.openxmlformats.org/officeDocument/2006/relationships" id="258" r:id="R4de1036ed2d94927"/>
    <p:sldId xmlns:r="http://schemas.openxmlformats.org/officeDocument/2006/relationships" id="259" r:id="R72cef032d0d04f46"/>
    <p:sldId xmlns:r="http://schemas.openxmlformats.org/officeDocument/2006/relationships" id="260" r:id="Rddf4adc18dc049cc"/>
    <p:sldId xmlns:r="http://schemas.openxmlformats.org/officeDocument/2006/relationships" id="261" r:id="Rfad26ae0a1474ddf"/>
    <p:sldId xmlns:r="http://schemas.openxmlformats.org/officeDocument/2006/relationships" id="262" r:id="R8d76130852954b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2ac61f0454354" /><Relationship Type="http://schemas.openxmlformats.org/officeDocument/2006/relationships/slide" Target="/ppt/slides/slide1.xml" Id="R1749ce10c8fb44a5" /><Relationship Type="http://schemas.openxmlformats.org/officeDocument/2006/relationships/slide" Target="/ppt/slides/slide2.xml" Id="R25503a4dbb3a44f0" /><Relationship Type="http://schemas.openxmlformats.org/officeDocument/2006/relationships/slide" Target="/ppt/slides/slide3.xml" Id="R4de1036ed2d94927" /><Relationship Type="http://schemas.openxmlformats.org/officeDocument/2006/relationships/slide" Target="/ppt/slides/slide4.xml" Id="R72cef032d0d04f46" /><Relationship Type="http://schemas.openxmlformats.org/officeDocument/2006/relationships/slide" Target="/ppt/slides/slide5.xml" Id="Rddf4adc18dc049cc" /><Relationship Type="http://schemas.openxmlformats.org/officeDocument/2006/relationships/slide" Target="/ppt/slides/slide6.xml" Id="Rfad26ae0a1474ddf" /><Relationship Type="http://schemas.openxmlformats.org/officeDocument/2006/relationships/slide" Target="/ppt/slides/slide7.xml" Id="R8d76130852954b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102a7110746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a49ef28744937" /><Relationship Type="http://schemas.openxmlformats.org/officeDocument/2006/relationships/theme" Target="/ppt/slideMasters/theme/theme1.xml" Id="Rc7ceacbacba241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ea49ef287449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7f65cbc794d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c306e30be42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83683c6154e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9844784624d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b6ebb2c7f47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8477a673047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bd0d9a8f643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CHOICE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CHOICE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CHOICE CONSULT AS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CHOICE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CHOICE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CHOICE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1 541 632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1 693 405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CHOICE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JØNVIK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CHOICE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Pertrøveien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989 271 342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CHOICE CONSULT AS</a:t>
            </a:r>
          </a:p>
        </p:txBody>
      </p:sp>
    </p:spTree>
  </p:cSld>
  <p:clrMapOvr>
    <a:masterClrMapping xmlns:a="http://schemas.openxmlformats.org/drawingml/2006/main"/>
  </p:clrMapOvr>
</p:sld>
</file>