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1d7a530a6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403faa72c4e30"/>
  </p:sldMasterIdLst>
  <p:sldIdLst>
    <p:sldId xmlns:r="http://schemas.openxmlformats.org/officeDocument/2006/relationships" id="256" r:id="Ree1a4c6188614d64"/>
    <p:sldId xmlns:r="http://schemas.openxmlformats.org/officeDocument/2006/relationships" id="257" r:id="Rc7e79ec4d2e0484e"/>
    <p:sldId xmlns:r="http://schemas.openxmlformats.org/officeDocument/2006/relationships" id="258" r:id="R0db4acb0063b4670"/>
    <p:sldId xmlns:r="http://schemas.openxmlformats.org/officeDocument/2006/relationships" id="259" r:id="Rbb0a58e824574860"/>
    <p:sldId xmlns:r="http://schemas.openxmlformats.org/officeDocument/2006/relationships" id="260" r:id="Ra918b9d4b09f459d"/>
    <p:sldId xmlns:r="http://schemas.openxmlformats.org/officeDocument/2006/relationships" id="261" r:id="R161b47fc23684481"/>
    <p:sldId xmlns:r="http://schemas.openxmlformats.org/officeDocument/2006/relationships" id="262" r:id="R367766bdb9db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403faa72c4e30" /><Relationship Type="http://schemas.openxmlformats.org/officeDocument/2006/relationships/slide" Target="/ppt/slides/slide1.xml" Id="Ree1a4c6188614d64" /><Relationship Type="http://schemas.openxmlformats.org/officeDocument/2006/relationships/slide" Target="/ppt/slides/slide2.xml" Id="Rc7e79ec4d2e0484e" /><Relationship Type="http://schemas.openxmlformats.org/officeDocument/2006/relationships/slide" Target="/ppt/slides/slide3.xml" Id="R0db4acb0063b4670" /><Relationship Type="http://schemas.openxmlformats.org/officeDocument/2006/relationships/slide" Target="/ppt/slides/slide4.xml" Id="Rbb0a58e824574860" /><Relationship Type="http://schemas.openxmlformats.org/officeDocument/2006/relationships/slide" Target="/ppt/slides/slide5.xml" Id="Ra918b9d4b09f459d" /><Relationship Type="http://schemas.openxmlformats.org/officeDocument/2006/relationships/slide" Target="/ppt/slides/slide6.xml" Id="R161b47fc23684481" /><Relationship Type="http://schemas.openxmlformats.org/officeDocument/2006/relationships/slide" Target="/ppt/slides/slide7.xml" Id="R367766bdb9db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374da706d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1bce03e774631" /><Relationship Type="http://schemas.openxmlformats.org/officeDocument/2006/relationships/theme" Target="/ppt/slideMasters/theme/theme1.xml" Id="R2e84b9427e8742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1bce03e77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a2d2a70a0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932fa0102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031c3927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c3bbfa85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1097677f2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92e6708bc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69385df46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59 307 172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63 921 820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LØKKEBAKKEN ESTEN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MARA CAPITAL AS</a:t>
            </a:r>
          </a:p>
        </p:txBody>
      </p:sp>
    </p:spTree>
  </p:cSld>
  <p:clrMapOvr>
    <a:masterClrMapping xmlns:a="http://schemas.openxmlformats.org/drawingml/2006/main"/>
  </p:clrMapOvr>
</p:sld>
</file>