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7e33815a48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8ca87ab3044ebf"/>
  </p:sldMasterIdLst>
  <p:sldIdLst>
    <p:sldId xmlns:r="http://schemas.openxmlformats.org/officeDocument/2006/relationships" id="256" r:id="R55ebf3b733334d0a"/>
    <p:sldId xmlns:r="http://schemas.openxmlformats.org/officeDocument/2006/relationships" id="257" r:id="R3fec6ce1925c48ba"/>
    <p:sldId xmlns:r="http://schemas.openxmlformats.org/officeDocument/2006/relationships" id="258" r:id="R9b8f233692e4472b"/>
    <p:sldId xmlns:r="http://schemas.openxmlformats.org/officeDocument/2006/relationships" id="259" r:id="R0237132e31634ecc"/>
    <p:sldId xmlns:r="http://schemas.openxmlformats.org/officeDocument/2006/relationships" id="260" r:id="R778970a77d204ee4"/>
    <p:sldId xmlns:r="http://schemas.openxmlformats.org/officeDocument/2006/relationships" id="261" r:id="Ra9db5a04da694dd2"/>
    <p:sldId xmlns:r="http://schemas.openxmlformats.org/officeDocument/2006/relationships" id="262" r:id="R667279775935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ca87ab3044ebf" /><Relationship Type="http://schemas.openxmlformats.org/officeDocument/2006/relationships/slide" Target="/ppt/slides/slide1.xml" Id="R55ebf3b733334d0a" /><Relationship Type="http://schemas.openxmlformats.org/officeDocument/2006/relationships/slide" Target="/ppt/slides/slide2.xml" Id="R3fec6ce1925c48ba" /><Relationship Type="http://schemas.openxmlformats.org/officeDocument/2006/relationships/slide" Target="/ppt/slides/slide3.xml" Id="R9b8f233692e4472b" /><Relationship Type="http://schemas.openxmlformats.org/officeDocument/2006/relationships/slide" Target="/ppt/slides/slide4.xml" Id="R0237132e31634ecc" /><Relationship Type="http://schemas.openxmlformats.org/officeDocument/2006/relationships/slide" Target="/ppt/slides/slide5.xml" Id="R778970a77d204ee4" /><Relationship Type="http://schemas.openxmlformats.org/officeDocument/2006/relationships/slide" Target="/ppt/slides/slide6.xml" Id="Ra9db5a04da694dd2" /><Relationship Type="http://schemas.openxmlformats.org/officeDocument/2006/relationships/slide" Target="/ppt/slides/slide7.xml" Id="R667279775935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c11f0696f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80cb1c4ac420f" /><Relationship Type="http://schemas.openxmlformats.org/officeDocument/2006/relationships/theme" Target="/ppt/slideMasters/theme/theme1.xml" Id="R565cb058003b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c80cb1c4ac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6e3fb9cd1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f9f252c7f4e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0e95604b2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673ebc1e149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31a57b5bd4b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08ad2a7d546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78eec6eda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SEKK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3 857 429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 SEKKINGSTAD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SKANSEMYREN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Skansemyrsveien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66 61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SEKK INVEST AS</a:t>
            </a:r>
          </a:p>
        </p:txBody>
      </p:sp>
    </p:spTree>
  </p:cSld>
  <p:clrMapOvr>
    <a:masterClrMapping xmlns:a="http://schemas.openxmlformats.org/drawingml/2006/main"/>
  </p:clrMapOvr>
</p:sld>
</file>