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e0f51b8886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f9b533c8424d6e"/>
  </p:sldMasterIdLst>
  <p:sldIdLst>
    <p:sldId xmlns:r="http://schemas.openxmlformats.org/officeDocument/2006/relationships" id="256" r:id="Rc95f3302660549c1"/>
    <p:sldId xmlns:r="http://schemas.openxmlformats.org/officeDocument/2006/relationships" id="257" r:id="R93bb846b48114da6"/>
    <p:sldId xmlns:r="http://schemas.openxmlformats.org/officeDocument/2006/relationships" id="258" r:id="Rbb208ff4bd914a72"/>
    <p:sldId xmlns:r="http://schemas.openxmlformats.org/officeDocument/2006/relationships" id="259" r:id="R5dca82f636354ad8"/>
    <p:sldId xmlns:r="http://schemas.openxmlformats.org/officeDocument/2006/relationships" id="260" r:id="R412d9c143ce145c2"/>
    <p:sldId xmlns:r="http://schemas.openxmlformats.org/officeDocument/2006/relationships" id="261" r:id="Raabbc470de664079"/>
    <p:sldId xmlns:r="http://schemas.openxmlformats.org/officeDocument/2006/relationships" id="262" r:id="R6a64f80eac89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9b533c8424d6e" /><Relationship Type="http://schemas.openxmlformats.org/officeDocument/2006/relationships/slide" Target="/ppt/slides/slide1.xml" Id="Rc95f3302660549c1" /><Relationship Type="http://schemas.openxmlformats.org/officeDocument/2006/relationships/slide" Target="/ppt/slides/slide2.xml" Id="R93bb846b48114da6" /><Relationship Type="http://schemas.openxmlformats.org/officeDocument/2006/relationships/slide" Target="/ppt/slides/slide3.xml" Id="Rbb208ff4bd914a72" /><Relationship Type="http://schemas.openxmlformats.org/officeDocument/2006/relationships/slide" Target="/ppt/slides/slide4.xml" Id="R5dca82f636354ad8" /><Relationship Type="http://schemas.openxmlformats.org/officeDocument/2006/relationships/slide" Target="/ppt/slides/slide5.xml" Id="R412d9c143ce145c2" /><Relationship Type="http://schemas.openxmlformats.org/officeDocument/2006/relationships/slide" Target="/ppt/slides/slide6.xml" Id="Raabbc470de664079" /><Relationship Type="http://schemas.openxmlformats.org/officeDocument/2006/relationships/slide" Target="/ppt/slides/slide7.xml" Id="R6a64f80eac89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7ef5049ae4c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027b21db46b3" /><Relationship Type="http://schemas.openxmlformats.org/officeDocument/2006/relationships/theme" Target="/ppt/slideMasters/theme/theme1.xml" Id="Rdcfbb493006f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a027b21db46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e2bda1022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e3f5eb0ef4e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e8e4e3cb64d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dc23cd2a940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270e1c92a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0996bbbe5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277c0fd91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38 513 977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ÅGE MYRE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