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9091d166e545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6434e931704d6c"/>
  </p:sldMasterIdLst>
  <p:sldIdLst>
    <p:sldId xmlns:r="http://schemas.openxmlformats.org/officeDocument/2006/relationships" id="256" r:id="R8cd8cfb1ae73425e"/>
    <p:sldId xmlns:r="http://schemas.openxmlformats.org/officeDocument/2006/relationships" id="257" r:id="R7fc95c6035424084"/>
    <p:sldId xmlns:r="http://schemas.openxmlformats.org/officeDocument/2006/relationships" id="258" r:id="R21524daaf0234340"/>
    <p:sldId xmlns:r="http://schemas.openxmlformats.org/officeDocument/2006/relationships" id="259" r:id="Rfcc202a18f994d5c"/>
    <p:sldId xmlns:r="http://schemas.openxmlformats.org/officeDocument/2006/relationships" id="260" r:id="R134c1ee8dcb14fb6"/>
    <p:sldId xmlns:r="http://schemas.openxmlformats.org/officeDocument/2006/relationships" id="261" r:id="R638b2b493b5b4f8a"/>
    <p:sldId xmlns:r="http://schemas.openxmlformats.org/officeDocument/2006/relationships" id="262" r:id="R217cae32428f45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434e931704d6c" /><Relationship Type="http://schemas.openxmlformats.org/officeDocument/2006/relationships/slide" Target="/ppt/slides/slide1.xml" Id="R8cd8cfb1ae73425e" /><Relationship Type="http://schemas.openxmlformats.org/officeDocument/2006/relationships/slide" Target="/ppt/slides/slide2.xml" Id="R7fc95c6035424084" /><Relationship Type="http://schemas.openxmlformats.org/officeDocument/2006/relationships/slide" Target="/ppt/slides/slide3.xml" Id="R21524daaf0234340" /><Relationship Type="http://schemas.openxmlformats.org/officeDocument/2006/relationships/slide" Target="/ppt/slides/slide4.xml" Id="Rfcc202a18f994d5c" /><Relationship Type="http://schemas.openxmlformats.org/officeDocument/2006/relationships/slide" Target="/ppt/slides/slide5.xml" Id="R134c1ee8dcb14fb6" /><Relationship Type="http://schemas.openxmlformats.org/officeDocument/2006/relationships/slide" Target="/ppt/slides/slide6.xml" Id="R638b2b493b5b4f8a" /><Relationship Type="http://schemas.openxmlformats.org/officeDocument/2006/relationships/slide" Target="/ppt/slides/slide7.xml" Id="R217cae32428f45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a89ab02bf49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35af2d99d48fd" /><Relationship Type="http://schemas.openxmlformats.org/officeDocument/2006/relationships/theme" Target="/ppt/slideMasters/theme/theme1.xml" Id="R45608e13fec74c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c35af2d99d48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5635575b347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709e1748146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4871f810641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b00f2034940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66da278d844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42cacd2554b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8bbaedb8949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DECISION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DECISION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11 189 320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50 590 018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65 956 779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NESSET IVAR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Operagata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