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bb7f28657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804cd2ed8f4382"/>
  </p:sldMasterIdLst>
  <p:sldIdLst>
    <p:sldId xmlns:r="http://schemas.openxmlformats.org/officeDocument/2006/relationships" id="256" r:id="Rd0fde7e48380443a"/>
    <p:sldId xmlns:r="http://schemas.openxmlformats.org/officeDocument/2006/relationships" id="257" r:id="R2b5810c6be4640e0"/>
    <p:sldId xmlns:r="http://schemas.openxmlformats.org/officeDocument/2006/relationships" id="258" r:id="R4f732385adf34f8c"/>
    <p:sldId xmlns:r="http://schemas.openxmlformats.org/officeDocument/2006/relationships" id="259" r:id="R3299770a7fd34c81"/>
    <p:sldId xmlns:r="http://schemas.openxmlformats.org/officeDocument/2006/relationships" id="260" r:id="R183e03a0e3b44470"/>
    <p:sldId xmlns:r="http://schemas.openxmlformats.org/officeDocument/2006/relationships" id="261" r:id="Rb0fb20c0ed9c466d"/>
    <p:sldId xmlns:r="http://schemas.openxmlformats.org/officeDocument/2006/relationships" id="262" r:id="R04d96bc98d53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804cd2ed8f4382" /><Relationship Type="http://schemas.openxmlformats.org/officeDocument/2006/relationships/slide" Target="/ppt/slides/slide1.xml" Id="Rd0fde7e48380443a" /><Relationship Type="http://schemas.openxmlformats.org/officeDocument/2006/relationships/slide" Target="/ppt/slides/slide2.xml" Id="R2b5810c6be4640e0" /><Relationship Type="http://schemas.openxmlformats.org/officeDocument/2006/relationships/slide" Target="/ppt/slides/slide3.xml" Id="R4f732385adf34f8c" /><Relationship Type="http://schemas.openxmlformats.org/officeDocument/2006/relationships/slide" Target="/ppt/slides/slide4.xml" Id="R3299770a7fd34c81" /><Relationship Type="http://schemas.openxmlformats.org/officeDocument/2006/relationships/slide" Target="/ppt/slides/slide5.xml" Id="R183e03a0e3b44470" /><Relationship Type="http://schemas.openxmlformats.org/officeDocument/2006/relationships/slide" Target="/ppt/slides/slide6.xml" Id="Rb0fb20c0ed9c466d" /><Relationship Type="http://schemas.openxmlformats.org/officeDocument/2006/relationships/slide" Target="/ppt/slides/slide7.xml" Id="R04d96bc98d53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91a391158a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d7f60ac742dd" /><Relationship Type="http://schemas.openxmlformats.org/officeDocument/2006/relationships/theme" Target="/ppt/slideMasters/theme/theme1.xml" Id="Rbf5d5c9296be44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9d7f60ac7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736d4080f4a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1bd3062f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e6b246c5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f9e57760e44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a02964e640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bee722c9a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0e1b406ba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