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b28541fe7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dd11626654fd7"/>
  </p:sldMasterIdLst>
  <p:sldIdLst>
    <p:sldId xmlns:r="http://schemas.openxmlformats.org/officeDocument/2006/relationships" id="256" r:id="R051f31b6c9db4432"/>
    <p:sldId xmlns:r="http://schemas.openxmlformats.org/officeDocument/2006/relationships" id="257" r:id="R5d74d93576854a94"/>
    <p:sldId xmlns:r="http://schemas.openxmlformats.org/officeDocument/2006/relationships" id="258" r:id="R6b820c8daf964c62"/>
    <p:sldId xmlns:r="http://schemas.openxmlformats.org/officeDocument/2006/relationships" id="259" r:id="Rde77b01e7c3142dc"/>
    <p:sldId xmlns:r="http://schemas.openxmlformats.org/officeDocument/2006/relationships" id="260" r:id="R16381df0f7304c35"/>
    <p:sldId xmlns:r="http://schemas.openxmlformats.org/officeDocument/2006/relationships" id="261" r:id="R8eaad56ca6c6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dd11626654fd7" /><Relationship Type="http://schemas.openxmlformats.org/officeDocument/2006/relationships/slide" Target="/ppt/slides/slide1.xml" Id="R051f31b6c9db4432" /><Relationship Type="http://schemas.openxmlformats.org/officeDocument/2006/relationships/slide" Target="/ppt/slides/slide2.xml" Id="R5d74d93576854a94" /><Relationship Type="http://schemas.openxmlformats.org/officeDocument/2006/relationships/slide" Target="/ppt/slides/slide3.xml" Id="R6b820c8daf964c62" /><Relationship Type="http://schemas.openxmlformats.org/officeDocument/2006/relationships/slide" Target="/ppt/slides/slide4.xml" Id="Rde77b01e7c3142dc" /><Relationship Type="http://schemas.openxmlformats.org/officeDocument/2006/relationships/slide" Target="/ppt/slides/slide5.xml" Id="R16381df0f7304c35" /><Relationship Type="http://schemas.openxmlformats.org/officeDocument/2006/relationships/slide" Target="/ppt/slides/slide6.xml" Id="R8eaad56ca6c6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5bc95c17b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686d4ffa45bc" /><Relationship Type="http://schemas.openxmlformats.org/officeDocument/2006/relationships/theme" Target="/ppt/slideMasters/theme/theme1.xml" Id="R540102ab3551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3686d4ffa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6e2788b4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16389b13d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0d671d703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e1ffd5b944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6e4ce9d35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287585465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