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fe356c3f2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0226e273b4267"/>
  </p:sldMasterIdLst>
  <p:sldIdLst>
    <p:sldId xmlns:r="http://schemas.openxmlformats.org/officeDocument/2006/relationships" id="256" r:id="R98c1308ec64e466b"/>
    <p:sldId xmlns:r="http://schemas.openxmlformats.org/officeDocument/2006/relationships" id="257" r:id="R359392854f1d470a"/>
    <p:sldId xmlns:r="http://schemas.openxmlformats.org/officeDocument/2006/relationships" id="258" r:id="Rc5b9af0ff81d44f3"/>
    <p:sldId xmlns:r="http://schemas.openxmlformats.org/officeDocument/2006/relationships" id="259" r:id="R114a36ed0fd243b3"/>
    <p:sldId xmlns:r="http://schemas.openxmlformats.org/officeDocument/2006/relationships" id="260" r:id="Rc0b29bc486fb488e"/>
    <p:sldId xmlns:r="http://schemas.openxmlformats.org/officeDocument/2006/relationships" id="261" r:id="R5418a79ecdf84aee"/>
    <p:sldId xmlns:r="http://schemas.openxmlformats.org/officeDocument/2006/relationships" id="262" r:id="Rada1e70c3040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0226e273b4267" /><Relationship Type="http://schemas.openxmlformats.org/officeDocument/2006/relationships/slide" Target="/ppt/slides/slide1.xml" Id="R98c1308ec64e466b" /><Relationship Type="http://schemas.openxmlformats.org/officeDocument/2006/relationships/slide" Target="/ppt/slides/slide2.xml" Id="R359392854f1d470a" /><Relationship Type="http://schemas.openxmlformats.org/officeDocument/2006/relationships/slide" Target="/ppt/slides/slide3.xml" Id="Rc5b9af0ff81d44f3" /><Relationship Type="http://schemas.openxmlformats.org/officeDocument/2006/relationships/slide" Target="/ppt/slides/slide4.xml" Id="R114a36ed0fd243b3" /><Relationship Type="http://schemas.openxmlformats.org/officeDocument/2006/relationships/slide" Target="/ppt/slides/slide5.xml" Id="Rc0b29bc486fb488e" /><Relationship Type="http://schemas.openxmlformats.org/officeDocument/2006/relationships/slide" Target="/ppt/slides/slide6.xml" Id="R5418a79ecdf84aee" /><Relationship Type="http://schemas.openxmlformats.org/officeDocument/2006/relationships/slide" Target="/ppt/slides/slide7.xml" Id="Rada1e70c3040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437677a17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8e0902bc4097" /><Relationship Type="http://schemas.openxmlformats.org/officeDocument/2006/relationships/theme" Target="/ppt/slideMasters/theme/theme1.xml" Id="Rdfbb62be672c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c8e0902bc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d7754015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ea2864ce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b96a7676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3f43af43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99b8a8e6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2eb51294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62f0d5d7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BØRGE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