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a7642636d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6d28a55574f6c"/>
  </p:sldMasterIdLst>
  <p:sldIdLst>
    <p:sldId xmlns:r="http://schemas.openxmlformats.org/officeDocument/2006/relationships" id="256" r:id="R1a885bac19634b18"/>
    <p:sldId xmlns:r="http://schemas.openxmlformats.org/officeDocument/2006/relationships" id="257" r:id="Rf3a30993faf84c55"/>
    <p:sldId xmlns:r="http://schemas.openxmlformats.org/officeDocument/2006/relationships" id="258" r:id="Rc324031695834014"/>
    <p:sldId xmlns:r="http://schemas.openxmlformats.org/officeDocument/2006/relationships" id="259" r:id="R86bba64981e34557"/>
    <p:sldId xmlns:r="http://schemas.openxmlformats.org/officeDocument/2006/relationships" id="260" r:id="Rb704cd22f8304daa"/>
    <p:sldId xmlns:r="http://schemas.openxmlformats.org/officeDocument/2006/relationships" id="261" r:id="R81da96a07b9245f0"/>
    <p:sldId xmlns:r="http://schemas.openxmlformats.org/officeDocument/2006/relationships" id="262" r:id="Rb8eee8a16f7d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6d28a55574f6c" /><Relationship Type="http://schemas.openxmlformats.org/officeDocument/2006/relationships/slide" Target="/ppt/slides/slide1.xml" Id="R1a885bac19634b18" /><Relationship Type="http://schemas.openxmlformats.org/officeDocument/2006/relationships/slide" Target="/ppt/slides/slide2.xml" Id="Rf3a30993faf84c55" /><Relationship Type="http://schemas.openxmlformats.org/officeDocument/2006/relationships/slide" Target="/ppt/slides/slide3.xml" Id="Rc324031695834014" /><Relationship Type="http://schemas.openxmlformats.org/officeDocument/2006/relationships/slide" Target="/ppt/slides/slide4.xml" Id="R86bba64981e34557" /><Relationship Type="http://schemas.openxmlformats.org/officeDocument/2006/relationships/slide" Target="/ppt/slides/slide5.xml" Id="Rb704cd22f8304daa" /><Relationship Type="http://schemas.openxmlformats.org/officeDocument/2006/relationships/slide" Target="/ppt/slides/slide6.xml" Id="R81da96a07b9245f0" /><Relationship Type="http://schemas.openxmlformats.org/officeDocument/2006/relationships/slide" Target="/ppt/slides/slide7.xml" Id="Rb8eee8a16f7d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fa246e0ca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722357ce4f88" /><Relationship Type="http://schemas.openxmlformats.org/officeDocument/2006/relationships/theme" Target="/ppt/slideMasters/theme/theme1.xml" Id="R6622d11baf9a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f722357ce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cebd2653b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c3753b1bb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648472bb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8bc7275ec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c36b24cf3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f8b1d2898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4ae4bb5444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291 302 414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306 780 932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FORBERG 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EUGEN FORBERG-SKOGENG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FRØYDIS MABEL FORBERG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