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42d2a6625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ec780bdce4834"/>
  </p:sldMasterIdLst>
  <p:sldIdLst>
    <p:sldId xmlns:r="http://schemas.openxmlformats.org/officeDocument/2006/relationships" id="256" r:id="R44f404e8a6b14187"/>
    <p:sldId xmlns:r="http://schemas.openxmlformats.org/officeDocument/2006/relationships" id="257" r:id="Rac398596103f420f"/>
    <p:sldId xmlns:r="http://schemas.openxmlformats.org/officeDocument/2006/relationships" id="258" r:id="R7736cb8f2e4549e9"/>
    <p:sldId xmlns:r="http://schemas.openxmlformats.org/officeDocument/2006/relationships" id="259" r:id="R5931a59bb8b74085"/>
    <p:sldId xmlns:r="http://schemas.openxmlformats.org/officeDocument/2006/relationships" id="260" r:id="Rf00db9e21d1b4b3e"/>
    <p:sldId xmlns:r="http://schemas.openxmlformats.org/officeDocument/2006/relationships" id="261" r:id="R86c2ea5abeae4dc3"/>
    <p:sldId xmlns:r="http://schemas.openxmlformats.org/officeDocument/2006/relationships" id="262" r:id="R0cdae5ef736c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ec780bdce4834" /><Relationship Type="http://schemas.openxmlformats.org/officeDocument/2006/relationships/slide" Target="/ppt/slides/slide1.xml" Id="R44f404e8a6b14187" /><Relationship Type="http://schemas.openxmlformats.org/officeDocument/2006/relationships/slide" Target="/ppt/slides/slide2.xml" Id="Rac398596103f420f" /><Relationship Type="http://schemas.openxmlformats.org/officeDocument/2006/relationships/slide" Target="/ppt/slides/slide3.xml" Id="R7736cb8f2e4549e9" /><Relationship Type="http://schemas.openxmlformats.org/officeDocument/2006/relationships/slide" Target="/ppt/slides/slide4.xml" Id="R5931a59bb8b74085" /><Relationship Type="http://schemas.openxmlformats.org/officeDocument/2006/relationships/slide" Target="/ppt/slides/slide5.xml" Id="Rf00db9e21d1b4b3e" /><Relationship Type="http://schemas.openxmlformats.org/officeDocument/2006/relationships/slide" Target="/ppt/slides/slide6.xml" Id="R86c2ea5abeae4dc3" /><Relationship Type="http://schemas.openxmlformats.org/officeDocument/2006/relationships/slide" Target="/ppt/slides/slide7.xml" Id="R0cdae5ef736c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cf30d0781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6a11e578493e" /><Relationship Type="http://schemas.openxmlformats.org/officeDocument/2006/relationships/theme" Target="/ppt/slideMasters/theme/theme1.xml" Id="Rf39757095f60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6a11e578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30b0a5bd4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7326a05b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c3b2c9c16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89b24aca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41f52295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1461ac86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d8a94f63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SØRGAARD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SØRGAARD HOLDING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8 269 270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SØRGAARD  –  78,2 %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NORMANN SØRGAARD  –  21,8 %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81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SØRGAARD HOLDING AS</a:t>
            </a:r>
          </a:p>
        </p:txBody>
      </p:sp>
    </p:spTree>
  </p:cSld>
  <p:clrMapOvr>
    <a:masterClrMapping xmlns:a="http://schemas.openxmlformats.org/drawingml/2006/main"/>
  </p:clrMapOvr>
</p:sld>
</file>