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3d615d1ed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f4bfd5d7b476c"/>
  </p:sldMasterIdLst>
  <p:sldIdLst>
    <p:sldId xmlns:r="http://schemas.openxmlformats.org/officeDocument/2006/relationships" id="256" r:id="Ra4f79761abc54869"/>
    <p:sldId xmlns:r="http://schemas.openxmlformats.org/officeDocument/2006/relationships" id="257" r:id="Ra9c966af1f344841"/>
    <p:sldId xmlns:r="http://schemas.openxmlformats.org/officeDocument/2006/relationships" id="258" r:id="R9ce65f7c86444991"/>
    <p:sldId xmlns:r="http://schemas.openxmlformats.org/officeDocument/2006/relationships" id="259" r:id="Rfb42aae32c1a471e"/>
    <p:sldId xmlns:r="http://schemas.openxmlformats.org/officeDocument/2006/relationships" id="260" r:id="Rc714e73c1ede44dc"/>
    <p:sldId xmlns:r="http://schemas.openxmlformats.org/officeDocument/2006/relationships" id="261" r:id="R7f2c2af590154a2c"/>
    <p:sldId xmlns:r="http://schemas.openxmlformats.org/officeDocument/2006/relationships" id="262" r:id="Rfa97e9435b91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4bfd5d7b476c" /><Relationship Type="http://schemas.openxmlformats.org/officeDocument/2006/relationships/slide" Target="/ppt/slides/slide1.xml" Id="Ra4f79761abc54869" /><Relationship Type="http://schemas.openxmlformats.org/officeDocument/2006/relationships/slide" Target="/ppt/slides/slide2.xml" Id="Ra9c966af1f344841" /><Relationship Type="http://schemas.openxmlformats.org/officeDocument/2006/relationships/slide" Target="/ppt/slides/slide3.xml" Id="R9ce65f7c86444991" /><Relationship Type="http://schemas.openxmlformats.org/officeDocument/2006/relationships/slide" Target="/ppt/slides/slide4.xml" Id="Rfb42aae32c1a471e" /><Relationship Type="http://schemas.openxmlformats.org/officeDocument/2006/relationships/slide" Target="/ppt/slides/slide5.xml" Id="Rc714e73c1ede44dc" /><Relationship Type="http://schemas.openxmlformats.org/officeDocument/2006/relationships/slide" Target="/ppt/slides/slide6.xml" Id="R7f2c2af590154a2c" /><Relationship Type="http://schemas.openxmlformats.org/officeDocument/2006/relationships/slide" Target="/ppt/slides/slide7.xml" Id="Rfa97e9435b91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8706e0bc0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92bdfa0e4fdd" /><Relationship Type="http://schemas.openxmlformats.org/officeDocument/2006/relationships/theme" Target="/ppt/slideMasters/theme/theme1.xml" Id="R3c40be454ed3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092bdfa0e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da9ed8de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172e8177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92787d39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86129266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7bab88af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2308b2cb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532d78a3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TRK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157 975 982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159 926 936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TROND RIIBER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45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