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de270514fa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b691b14f34d65"/>
  </p:sldMasterIdLst>
  <p:sldIdLst>
    <p:sldId xmlns:r="http://schemas.openxmlformats.org/officeDocument/2006/relationships" id="256" r:id="Rf9ee998d65654d3c"/>
    <p:sldId xmlns:r="http://schemas.openxmlformats.org/officeDocument/2006/relationships" id="257" r:id="R5ddaeab9271147c8"/>
    <p:sldId xmlns:r="http://schemas.openxmlformats.org/officeDocument/2006/relationships" id="258" r:id="R692f74eda51e40a1"/>
    <p:sldId xmlns:r="http://schemas.openxmlformats.org/officeDocument/2006/relationships" id="259" r:id="R030d56da748d4e8b"/>
    <p:sldId xmlns:r="http://schemas.openxmlformats.org/officeDocument/2006/relationships" id="260" r:id="R5492f6de59b741f9"/>
    <p:sldId xmlns:r="http://schemas.openxmlformats.org/officeDocument/2006/relationships" id="261" r:id="R31960f33a32c450b"/>
    <p:sldId xmlns:r="http://schemas.openxmlformats.org/officeDocument/2006/relationships" id="262" r:id="R15b86228294d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b691b14f34d65" /><Relationship Type="http://schemas.openxmlformats.org/officeDocument/2006/relationships/slide" Target="/ppt/slides/slide1.xml" Id="Rf9ee998d65654d3c" /><Relationship Type="http://schemas.openxmlformats.org/officeDocument/2006/relationships/slide" Target="/ppt/slides/slide2.xml" Id="R5ddaeab9271147c8" /><Relationship Type="http://schemas.openxmlformats.org/officeDocument/2006/relationships/slide" Target="/ppt/slides/slide3.xml" Id="R692f74eda51e40a1" /><Relationship Type="http://schemas.openxmlformats.org/officeDocument/2006/relationships/slide" Target="/ppt/slides/slide4.xml" Id="R030d56da748d4e8b" /><Relationship Type="http://schemas.openxmlformats.org/officeDocument/2006/relationships/slide" Target="/ppt/slides/slide5.xml" Id="R5492f6de59b741f9" /><Relationship Type="http://schemas.openxmlformats.org/officeDocument/2006/relationships/slide" Target="/ppt/slides/slide6.xml" Id="R31960f33a32c450b" /><Relationship Type="http://schemas.openxmlformats.org/officeDocument/2006/relationships/slide" Target="/ppt/slides/slide7.xml" Id="R15b86228294d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0c0523498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a64d0cece4064" /><Relationship Type="http://schemas.openxmlformats.org/officeDocument/2006/relationships/theme" Target="/ppt/slideMasters/theme/theme1.xml" Id="Rce456320381d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a64d0cece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c4b14274a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d0bf60fb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34edc262f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145506b58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2a0bd4e4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43ad0ec534a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a92f91e3e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