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814f2004b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40ac8dd4f4383"/>
  </p:sldMasterIdLst>
  <p:sldIdLst>
    <p:sldId xmlns:r="http://schemas.openxmlformats.org/officeDocument/2006/relationships" id="256" r:id="R9ee346bcf7864ea5"/>
    <p:sldId xmlns:r="http://schemas.openxmlformats.org/officeDocument/2006/relationships" id="257" r:id="R46cc9539b3f04a44"/>
    <p:sldId xmlns:r="http://schemas.openxmlformats.org/officeDocument/2006/relationships" id="258" r:id="Ra06e9a81df6244be"/>
    <p:sldId xmlns:r="http://schemas.openxmlformats.org/officeDocument/2006/relationships" id="259" r:id="R802c5f6436674364"/>
    <p:sldId xmlns:r="http://schemas.openxmlformats.org/officeDocument/2006/relationships" id="260" r:id="R0e379c69d6ed48ee"/>
    <p:sldId xmlns:r="http://schemas.openxmlformats.org/officeDocument/2006/relationships" id="261" r:id="R822722f1dbf44174"/>
    <p:sldId xmlns:r="http://schemas.openxmlformats.org/officeDocument/2006/relationships" id="262" r:id="Rbe5a17e26b58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40ac8dd4f4383" /><Relationship Type="http://schemas.openxmlformats.org/officeDocument/2006/relationships/slide" Target="/ppt/slides/slide1.xml" Id="R9ee346bcf7864ea5" /><Relationship Type="http://schemas.openxmlformats.org/officeDocument/2006/relationships/slide" Target="/ppt/slides/slide2.xml" Id="R46cc9539b3f04a44" /><Relationship Type="http://schemas.openxmlformats.org/officeDocument/2006/relationships/slide" Target="/ppt/slides/slide3.xml" Id="Ra06e9a81df6244be" /><Relationship Type="http://schemas.openxmlformats.org/officeDocument/2006/relationships/slide" Target="/ppt/slides/slide4.xml" Id="R802c5f6436674364" /><Relationship Type="http://schemas.openxmlformats.org/officeDocument/2006/relationships/slide" Target="/ppt/slides/slide5.xml" Id="R0e379c69d6ed48ee" /><Relationship Type="http://schemas.openxmlformats.org/officeDocument/2006/relationships/slide" Target="/ppt/slides/slide6.xml" Id="R822722f1dbf44174" /><Relationship Type="http://schemas.openxmlformats.org/officeDocument/2006/relationships/slide" Target="/ppt/slides/slide7.xml" Id="Rbe5a17e26b58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fcd712026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091712cf44fb8" /><Relationship Type="http://schemas.openxmlformats.org/officeDocument/2006/relationships/theme" Target="/ppt/slideMasters/theme/theme1.xml" Id="Rd7593bab61aa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091712cf4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8a02180a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1431cf8a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9eafd8e2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5a013560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cb0dcb47a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13735f83c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5650f7dd2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TEIGETIND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TEIGETIND AS ble etablert [år] og holder til i Nerlandsøy.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1 189 417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KVALSUND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SÆVIK KVALSUND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6098 Nerlandsøy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70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989 299 190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TEIGETIND AS</a:t>
            </a:r>
          </a:p>
        </p:txBody>
      </p:sp>
    </p:spTree>
  </p:cSld>
  <p:clrMapOvr>
    <a:masterClrMapping xmlns:a="http://schemas.openxmlformats.org/drawingml/2006/main"/>
  </p:clrMapOvr>
</p:sld>
</file>