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9511ae084749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9e3b96aa23416a"/>
  </p:sldMasterIdLst>
  <p:sldIdLst>
    <p:sldId xmlns:r="http://schemas.openxmlformats.org/officeDocument/2006/relationships" id="256" r:id="R20061ecead6c4a89"/>
    <p:sldId xmlns:r="http://schemas.openxmlformats.org/officeDocument/2006/relationships" id="257" r:id="R420f4f12ccf243c1"/>
    <p:sldId xmlns:r="http://schemas.openxmlformats.org/officeDocument/2006/relationships" id="258" r:id="R12f17f48fba14aa5"/>
    <p:sldId xmlns:r="http://schemas.openxmlformats.org/officeDocument/2006/relationships" id="259" r:id="R7d60d72eef184901"/>
    <p:sldId xmlns:r="http://schemas.openxmlformats.org/officeDocument/2006/relationships" id="260" r:id="R749edc02089d46cd"/>
    <p:sldId xmlns:r="http://schemas.openxmlformats.org/officeDocument/2006/relationships" id="261" r:id="R1c8d4724c5a544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9e3b96aa23416a" /><Relationship Type="http://schemas.openxmlformats.org/officeDocument/2006/relationships/slide" Target="/ppt/slides/slide1.xml" Id="R20061ecead6c4a89" /><Relationship Type="http://schemas.openxmlformats.org/officeDocument/2006/relationships/slide" Target="/ppt/slides/slide2.xml" Id="R420f4f12ccf243c1" /><Relationship Type="http://schemas.openxmlformats.org/officeDocument/2006/relationships/slide" Target="/ppt/slides/slide3.xml" Id="R12f17f48fba14aa5" /><Relationship Type="http://schemas.openxmlformats.org/officeDocument/2006/relationships/slide" Target="/ppt/slides/slide4.xml" Id="R7d60d72eef184901" /><Relationship Type="http://schemas.openxmlformats.org/officeDocument/2006/relationships/slide" Target="/ppt/slides/slide5.xml" Id="R749edc02089d46cd" /><Relationship Type="http://schemas.openxmlformats.org/officeDocument/2006/relationships/slide" Target="/ppt/slides/slide6.xml" Id="R1c8d4724c5a544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833418280441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d6d541ec24ad7" /><Relationship Type="http://schemas.openxmlformats.org/officeDocument/2006/relationships/theme" Target="/ppt/slideMasters/theme/theme1.xml" Id="R1997a7f579544a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1d6d541ec24a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869ab79f546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7259324da4c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e38de2faf40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fd81799b643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e30b0142f43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c89b9b55c4d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Atle Moen, H0801, Suhms 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 INVEST AS</a:t>
            </a:r>
          </a:p>
        </p:txBody>
      </p:sp>
    </p:spTree>
  </p:cSld>
  <p:clrMapOvr>
    <a:masterClrMapping xmlns:a="http://schemas.openxmlformats.org/drawingml/2006/main"/>
  </p:clrMapOvr>
</p:sld>
</file>