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279807494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f5a6e44cf4826"/>
  </p:sldMasterIdLst>
  <p:sldIdLst>
    <p:sldId xmlns:r="http://schemas.openxmlformats.org/officeDocument/2006/relationships" id="256" r:id="R6734e7db41d04078"/>
    <p:sldId xmlns:r="http://schemas.openxmlformats.org/officeDocument/2006/relationships" id="257" r:id="R123fab5eead645ff"/>
    <p:sldId xmlns:r="http://schemas.openxmlformats.org/officeDocument/2006/relationships" id="258" r:id="R28515c241bb14d8e"/>
    <p:sldId xmlns:r="http://schemas.openxmlformats.org/officeDocument/2006/relationships" id="259" r:id="R3b9e6593703445d0"/>
    <p:sldId xmlns:r="http://schemas.openxmlformats.org/officeDocument/2006/relationships" id="260" r:id="R68301d934a194815"/>
    <p:sldId xmlns:r="http://schemas.openxmlformats.org/officeDocument/2006/relationships" id="261" r:id="R18d16769dadf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f5a6e44cf4826" /><Relationship Type="http://schemas.openxmlformats.org/officeDocument/2006/relationships/slide" Target="/ppt/slides/slide1.xml" Id="R6734e7db41d04078" /><Relationship Type="http://schemas.openxmlformats.org/officeDocument/2006/relationships/slide" Target="/ppt/slides/slide2.xml" Id="R123fab5eead645ff" /><Relationship Type="http://schemas.openxmlformats.org/officeDocument/2006/relationships/slide" Target="/ppt/slides/slide3.xml" Id="R28515c241bb14d8e" /><Relationship Type="http://schemas.openxmlformats.org/officeDocument/2006/relationships/slide" Target="/ppt/slides/slide4.xml" Id="R3b9e6593703445d0" /><Relationship Type="http://schemas.openxmlformats.org/officeDocument/2006/relationships/slide" Target="/ppt/slides/slide5.xml" Id="R68301d934a194815" /><Relationship Type="http://schemas.openxmlformats.org/officeDocument/2006/relationships/slide" Target="/ppt/slides/slide6.xml" Id="R18d16769dadf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0780a5ee7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69362be64447" /><Relationship Type="http://schemas.openxmlformats.org/officeDocument/2006/relationships/theme" Target="/ppt/slideMasters/theme/theme1.xml" Id="Rab18b6915c83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469362be6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869ecda2d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fefcfa6b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95bf7c81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2996dd9e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4ffc2925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d8c97b199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