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d3c89d45c3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0f77000184506"/>
  </p:sldMasterIdLst>
  <p:sldIdLst>
    <p:sldId xmlns:r="http://schemas.openxmlformats.org/officeDocument/2006/relationships" id="256" r:id="R403964fbcf754970"/>
    <p:sldId xmlns:r="http://schemas.openxmlformats.org/officeDocument/2006/relationships" id="257" r:id="R673039f934a84d00"/>
    <p:sldId xmlns:r="http://schemas.openxmlformats.org/officeDocument/2006/relationships" id="258" r:id="Rca30e79b8cc648c7"/>
    <p:sldId xmlns:r="http://schemas.openxmlformats.org/officeDocument/2006/relationships" id="259" r:id="R5533618c1b9a4aa2"/>
    <p:sldId xmlns:r="http://schemas.openxmlformats.org/officeDocument/2006/relationships" id="260" r:id="R5b0a49032e6545c0"/>
    <p:sldId xmlns:r="http://schemas.openxmlformats.org/officeDocument/2006/relationships" id="261" r:id="R40596ec26a0d4e44"/>
    <p:sldId xmlns:r="http://schemas.openxmlformats.org/officeDocument/2006/relationships" id="262" r:id="R32f61be1f92842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0f77000184506" /><Relationship Type="http://schemas.openxmlformats.org/officeDocument/2006/relationships/slide" Target="/ppt/slides/slide1.xml" Id="R403964fbcf754970" /><Relationship Type="http://schemas.openxmlformats.org/officeDocument/2006/relationships/slide" Target="/ppt/slides/slide2.xml" Id="R673039f934a84d00" /><Relationship Type="http://schemas.openxmlformats.org/officeDocument/2006/relationships/slide" Target="/ppt/slides/slide3.xml" Id="Rca30e79b8cc648c7" /><Relationship Type="http://schemas.openxmlformats.org/officeDocument/2006/relationships/slide" Target="/ppt/slides/slide4.xml" Id="R5533618c1b9a4aa2" /><Relationship Type="http://schemas.openxmlformats.org/officeDocument/2006/relationships/slide" Target="/ppt/slides/slide5.xml" Id="R5b0a49032e6545c0" /><Relationship Type="http://schemas.openxmlformats.org/officeDocument/2006/relationships/slide" Target="/ppt/slides/slide6.xml" Id="R40596ec26a0d4e44" /><Relationship Type="http://schemas.openxmlformats.org/officeDocument/2006/relationships/slide" Target="/ppt/slides/slide7.xml" Id="R32f61be1f92842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d8a2325ce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c1b6358ce4d79" /><Relationship Type="http://schemas.openxmlformats.org/officeDocument/2006/relationships/theme" Target="/ppt/slideMasters/theme/theme1.xml" Id="Rd77acfff878f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6c1b6358ce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1ed7efb7a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3ee56087b4a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0d2d201e84c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4227a059a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c0a63f1bb46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87eeffaf844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bc2cf978542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51 621 185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174 361 290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181 227 585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HILLE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Svalbardveien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