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553eda58e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6321f3872420d"/>
  </p:sldMasterIdLst>
  <p:sldIdLst>
    <p:sldId xmlns:r="http://schemas.openxmlformats.org/officeDocument/2006/relationships" id="256" r:id="R1ed819a405714224"/>
    <p:sldId xmlns:r="http://schemas.openxmlformats.org/officeDocument/2006/relationships" id="257" r:id="R86ea2470f7f545b8"/>
    <p:sldId xmlns:r="http://schemas.openxmlformats.org/officeDocument/2006/relationships" id="258" r:id="R22eb899cc9344884"/>
    <p:sldId xmlns:r="http://schemas.openxmlformats.org/officeDocument/2006/relationships" id="259" r:id="R42f65f28ed754505"/>
    <p:sldId xmlns:r="http://schemas.openxmlformats.org/officeDocument/2006/relationships" id="260" r:id="Redb6fb5523b04227"/>
    <p:sldId xmlns:r="http://schemas.openxmlformats.org/officeDocument/2006/relationships" id="261" r:id="R3235696d11b54108"/>
    <p:sldId xmlns:r="http://schemas.openxmlformats.org/officeDocument/2006/relationships" id="262" r:id="Re3e270fc81ae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6321f3872420d" /><Relationship Type="http://schemas.openxmlformats.org/officeDocument/2006/relationships/slide" Target="/ppt/slides/slide1.xml" Id="R1ed819a405714224" /><Relationship Type="http://schemas.openxmlformats.org/officeDocument/2006/relationships/slide" Target="/ppt/slides/slide2.xml" Id="R86ea2470f7f545b8" /><Relationship Type="http://schemas.openxmlformats.org/officeDocument/2006/relationships/slide" Target="/ppt/slides/slide3.xml" Id="R22eb899cc9344884" /><Relationship Type="http://schemas.openxmlformats.org/officeDocument/2006/relationships/slide" Target="/ppt/slides/slide4.xml" Id="R42f65f28ed754505" /><Relationship Type="http://schemas.openxmlformats.org/officeDocument/2006/relationships/slide" Target="/ppt/slides/slide5.xml" Id="Redb6fb5523b04227" /><Relationship Type="http://schemas.openxmlformats.org/officeDocument/2006/relationships/slide" Target="/ppt/slides/slide6.xml" Id="R3235696d11b54108" /><Relationship Type="http://schemas.openxmlformats.org/officeDocument/2006/relationships/slide" Target="/ppt/slides/slide7.xml" Id="Re3e270fc81ae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0834e842c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6d1b290714638" /><Relationship Type="http://schemas.openxmlformats.org/officeDocument/2006/relationships/theme" Target="/ppt/slideMasters/theme/theme1.xml" Id="Ra366aa4c36a24a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6d1b29071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da8318cc840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deb79a7e8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344b5c42e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d29e00ff1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37a38f3d4b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846bd1f604b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053de7d244a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DRAGESUND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DRAGESUND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71 601 257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62 980 584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60 183 385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495 307 568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520 670 285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DRAGESUND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KULDRAGE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Maridalsvei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