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1990cda69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552b75b744610"/>
  </p:sldMasterIdLst>
  <p:sldIdLst>
    <p:sldId xmlns:r="http://schemas.openxmlformats.org/officeDocument/2006/relationships" id="256" r:id="R813c23b4b5df4082"/>
    <p:sldId xmlns:r="http://schemas.openxmlformats.org/officeDocument/2006/relationships" id="257" r:id="R3b2dc26cf0fa4e70"/>
    <p:sldId xmlns:r="http://schemas.openxmlformats.org/officeDocument/2006/relationships" id="258" r:id="R1468741c19a542a7"/>
    <p:sldId xmlns:r="http://schemas.openxmlformats.org/officeDocument/2006/relationships" id="259" r:id="R493905a10d1f4d28"/>
    <p:sldId xmlns:r="http://schemas.openxmlformats.org/officeDocument/2006/relationships" id="260" r:id="R8a35ca5a79974af4"/>
    <p:sldId xmlns:r="http://schemas.openxmlformats.org/officeDocument/2006/relationships" id="261" r:id="R978de33a6e644fad"/>
    <p:sldId xmlns:r="http://schemas.openxmlformats.org/officeDocument/2006/relationships" id="262" r:id="R9c2824f3eb39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552b75b744610" /><Relationship Type="http://schemas.openxmlformats.org/officeDocument/2006/relationships/slide" Target="/ppt/slides/slide1.xml" Id="R813c23b4b5df4082" /><Relationship Type="http://schemas.openxmlformats.org/officeDocument/2006/relationships/slide" Target="/ppt/slides/slide2.xml" Id="R3b2dc26cf0fa4e70" /><Relationship Type="http://schemas.openxmlformats.org/officeDocument/2006/relationships/slide" Target="/ppt/slides/slide3.xml" Id="R1468741c19a542a7" /><Relationship Type="http://schemas.openxmlformats.org/officeDocument/2006/relationships/slide" Target="/ppt/slides/slide4.xml" Id="R493905a10d1f4d28" /><Relationship Type="http://schemas.openxmlformats.org/officeDocument/2006/relationships/slide" Target="/ppt/slides/slide5.xml" Id="R8a35ca5a79974af4" /><Relationship Type="http://schemas.openxmlformats.org/officeDocument/2006/relationships/slide" Target="/ppt/slides/slide6.xml" Id="R978de33a6e644fad" /><Relationship Type="http://schemas.openxmlformats.org/officeDocument/2006/relationships/slide" Target="/ppt/slides/slide7.xml" Id="R9c2824f3eb39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cc933294e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ef3f729bc4077" /><Relationship Type="http://schemas.openxmlformats.org/officeDocument/2006/relationships/theme" Target="/ppt/slideMasters/theme/theme1.xml" Id="Rb786422f2777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ef3f729bc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441d240e64e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9035591f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814f1b62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8ac2bcbb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1ba983df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a3540e2f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1912277b9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14 717 305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286 316 479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298 090 976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OLE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