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9906e674c454d7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2925bbac2454aa3"/>
  </p:sldMasterIdLst>
  <p:sldIdLst>
    <p:sldId xmlns:r="http://schemas.openxmlformats.org/officeDocument/2006/relationships" id="256" r:id="Ra14d30212a074579"/>
    <p:sldId xmlns:r="http://schemas.openxmlformats.org/officeDocument/2006/relationships" id="257" r:id="Ra5bf59cbba074801"/>
    <p:sldId xmlns:r="http://schemas.openxmlformats.org/officeDocument/2006/relationships" id="258" r:id="R94a959cbf38c4c63"/>
    <p:sldId xmlns:r="http://schemas.openxmlformats.org/officeDocument/2006/relationships" id="259" r:id="Rd45d4f724be24b0e"/>
    <p:sldId xmlns:r="http://schemas.openxmlformats.org/officeDocument/2006/relationships" id="260" r:id="R5c846774be394536"/>
    <p:sldId xmlns:r="http://schemas.openxmlformats.org/officeDocument/2006/relationships" id="261" r:id="R49782186fddc4b83"/>
    <p:sldId xmlns:r="http://schemas.openxmlformats.org/officeDocument/2006/relationships" id="262" r:id="R290059489da74b1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2925bbac2454aa3" /><Relationship Type="http://schemas.openxmlformats.org/officeDocument/2006/relationships/slide" Target="/ppt/slides/slide1.xml" Id="Ra14d30212a074579" /><Relationship Type="http://schemas.openxmlformats.org/officeDocument/2006/relationships/slide" Target="/ppt/slides/slide2.xml" Id="Ra5bf59cbba074801" /><Relationship Type="http://schemas.openxmlformats.org/officeDocument/2006/relationships/slide" Target="/ppt/slides/slide3.xml" Id="R94a959cbf38c4c63" /><Relationship Type="http://schemas.openxmlformats.org/officeDocument/2006/relationships/slide" Target="/ppt/slides/slide4.xml" Id="Rd45d4f724be24b0e" /><Relationship Type="http://schemas.openxmlformats.org/officeDocument/2006/relationships/slide" Target="/ppt/slides/slide5.xml" Id="R5c846774be394536" /><Relationship Type="http://schemas.openxmlformats.org/officeDocument/2006/relationships/slide" Target="/ppt/slides/slide6.xml" Id="R49782186fddc4b83" /><Relationship Type="http://schemas.openxmlformats.org/officeDocument/2006/relationships/slide" Target="/ppt/slides/slide7.xml" Id="R290059489da74b1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7ff09bc2756442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5fc978ca8b48d4" /><Relationship Type="http://schemas.openxmlformats.org/officeDocument/2006/relationships/theme" Target="/ppt/slideMasters/theme/theme1.xml" Id="R3ff662a7a387463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95fc978ca8b48d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2180d8a1a0431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a891cd61b64de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b6f52c63e34ba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64bd836e724ca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3f5478441345a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7565a2213c4be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5357f68764436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LIBERT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LIBERT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LIBERT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LIBERT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LIBERT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LIBERT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−1 957 469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28 381 457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194 369 807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222 493 872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LIBERT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CRANBERRY AS  –  43,0 %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MN CAPITAL AS  –  43,0 %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HENRY ANDRE NORDBY  –  14,0 %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LIBERT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Huk aveny 28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0287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lars.nordby@libert.no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989 304 526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LIBERT AS</a:t>
            </a:r>
          </a:p>
        </p:txBody>
      </p:sp>
    </p:spTree>
  </p:cSld>
  <p:clrMapOvr>
    <a:masterClrMapping xmlns:a="http://schemas.openxmlformats.org/drawingml/2006/main"/>
  </p:clrMapOvr>
</p:sld>
</file>